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46" r:id="rId2"/>
    <p:sldId id="415" r:id="rId3"/>
    <p:sldId id="404" r:id="rId4"/>
    <p:sldId id="291" r:id="rId5"/>
    <p:sldId id="405" r:id="rId6"/>
    <p:sldId id="304" r:id="rId7"/>
    <p:sldId id="394" r:id="rId8"/>
    <p:sldId id="395" r:id="rId9"/>
    <p:sldId id="413" r:id="rId10"/>
    <p:sldId id="410" r:id="rId11"/>
    <p:sldId id="399" r:id="rId12"/>
    <p:sldId id="403" r:id="rId13"/>
    <p:sldId id="401" r:id="rId14"/>
    <p:sldId id="398" r:id="rId15"/>
    <p:sldId id="406" r:id="rId16"/>
    <p:sldId id="416" r:id="rId17"/>
    <p:sldId id="393" r:id="rId18"/>
    <p:sldId id="282" r:id="rId19"/>
    <p:sldId id="305" r:id="rId20"/>
    <p:sldId id="407" r:id="rId21"/>
    <p:sldId id="348" r:id="rId22"/>
    <p:sldId id="414" r:id="rId23"/>
    <p:sldId id="349" r:id="rId24"/>
    <p:sldId id="340" r:id="rId25"/>
    <p:sldId id="326" r:id="rId26"/>
    <p:sldId id="327" r:id="rId27"/>
    <p:sldId id="331" r:id="rId28"/>
    <p:sldId id="332" r:id="rId29"/>
    <p:sldId id="344" r:id="rId30"/>
    <p:sldId id="343" r:id="rId31"/>
    <p:sldId id="345" r:id="rId32"/>
    <p:sldId id="338" r:id="rId33"/>
    <p:sldId id="334" r:id="rId34"/>
    <p:sldId id="335" r:id="rId35"/>
    <p:sldId id="336" r:id="rId36"/>
    <p:sldId id="337" r:id="rId37"/>
  </p:sldIdLst>
  <p:sldSz cx="9144000" cy="5143500" type="screen16x9"/>
  <p:notesSz cx="14630400" cy="8229600"/>
  <p:defaultTextStyle>
    <a:defPPr>
      <a:defRPr lang="en-US"/>
    </a:defPPr>
    <a:lvl1pPr marL="0" algn="l" defTabSz="571500" rtl="0" eaLnBrk="1" latinLnBrk="0" hangingPunct="1">
      <a:defRPr sz="1100" kern="1200">
        <a:solidFill>
          <a:schemeClr val="tx1"/>
        </a:solidFill>
        <a:latin typeface="+mn-lt"/>
        <a:ea typeface="+mn-ea"/>
        <a:cs typeface="+mn-cs"/>
      </a:defRPr>
    </a:lvl1pPr>
    <a:lvl2pPr marL="285750" algn="l" defTabSz="571500" rtl="0" eaLnBrk="1" latinLnBrk="0" hangingPunct="1">
      <a:defRPr sz="1100" kern="1200">
        <a:solidFill>
          <a:schemeClr val="tx1"/>
        </a:solidFill>
        <a:latin typeface="+mn-lt"/>
        <a:ea typeface="+mn-ea"/>
        <a:cs typeface="+mn-cs"/>
      </a:defRPr>
    </a:lvl2pPr>
    <a:lvl3pPr marL="571500" algn="l" defTabSz="571500" rtl="0" eaLnBrk="1" latinLnBrk="0" hangingPunct="1">
      <a:defRPr sz="1100" kern="1200">
        <a:solidFill>
          <a:schemeClr val="tx1"/>
        </a:solidFill>
        <a:latin typeface="+mn-lt"/>
        <a:ea typeface="+mn-ea"/>
        <a:cs typeface="+mn-cs"/>
      </a:defRPr>
    </a:lvl3pPr>
    <a:lvl4pPr marL="857250" algn="l" defTabSz="571500" rtl="0" eaLnBrk="1" latinLnBrk="0" hangingPunct="1">
      <a:defRPr sz="1100" kern="1200">
        <a:solidFill>
          <a:schemeClr val="tx1"/>
        </a:solidFill>
        <a:latin typeface="+mn-lt"/>
        <a:ea typeface="+mn-ea"/>
        <a:cs typeface="+mn-cs"/>
      </a:defRPr>
    </a:lvl4pPr>
    <a:lvl5pPr marL="1143000" algn="l" defTabSz="571500" rtl="0" eaLnBrk="1" latinLnBrk="0" hangingPunct="1">
      <a:defRPr sz="1100" kern="1200">
        <a:solidFill>
          <a:schemeClr val="tx1"/>
        </a:solidFill>
        <a:latin typeface="+mn-lt"/>
        <a:ea typeface="+mn-ea"/>
        <a:cs typeface="+mn-cs"/>
      </a:defRPr>
    </a:lvl5pPr>
    <a:lvl6pPr marL="1428750" algn="l" defTabSz="571500" rtl="0" eaLnBrk="1" latinLnBrk="0" hangingPunct="1">
      <a:defRPr sz="1100" kern="1200">
        <a:solidFill>
          <a:schemeClr val="tx1"/>
        </a:solidFill>
        <a:latin typeface="+mn-lt"/>
        <a:ea typeface="+mn-ea"/>
        <a:cs typeface="+mn-cs"/>
      </a:defRPr>
    </a:lvl6pPr>
    <a:lvl7pPr marL="1714500" algn="l" defTabSz="571500" rtl="0" eaLnBrk="1" latinLnBrk="0" hangingPunct="1">
      <a:defRPr sz="1100" kern="1200">
        <a:solidFill>
          <a:schemeClr val="tx1"/>
        </a:solidFill>
        <a:latin typeface="+mn-lt"/>
        <a:ea typeface="+mn-ea"/>
        <a:cs typeface="+mn-cs"/>
      </a:defRPr>
    </a:lvl7pPr>
    <a:lvl8pPr marL="2000250" algn="l" defTabSz="571500" rtl="0" eaLnBrk="1" latinLnBrk="0" hangingPunct="1">
      <a:defRPr sz="1100" kern="1200">
        <a:solidFill>
          <a:schemeClr val="tx1"/>
        </a:solidFill>
        <a:latin typeface="+mn-lt"/>
        <a:ea typeface="+mn-ea"/>
        <a:cs typeface="+mn-cs"/>
      </a:defRPr>
    </a:lvl8pPr>
    <a:lvl9pPr marL="2286000" algn="l" defTabSz="571500" rtl="0" eaLnBrk="1" latinLnBrk="0" hangingPunct="1">
      <a:defRPr sz="1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orient="horz" pos="3239">
          <p15:clr>
            <a:srgbClr val="A4A3A4"/>
          </p15:clr>
        </p15:guide>
        <p15:guide id="4" pos="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4F00"/>
    <a:srgbClr val="1A1A1A"/>
    <a:srgbClr val="408000"/>
    <a:srgbClr val="F13F00"/>
    <a:srgbClr val="BDBFC1"/>
    <a:srgbClr val="96989A"/>
    <a:srgbClr val="606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01"/>
    <p:restoredTop sz="95192" autoAdjust="0"/>
  </p:normalViewPr>
  <p:slideViewPr>
    <p:cSldViewPr snapToGrid="0">
      <p:cViewPr varScale="1">
        <p:scale>
          <a:sx n="143" d="100"/>
          <a:sy n="143" d="100"/>
        </p:scale>
        <p:origin x="200" y="472"/>
      </p:cViewPr>
      <p:guideLst>
        <p:guide orient="horz" pos="2880"/>
        <p:guide pos="2160"/>
        <p:guide orient="horz" pos="3239"/>
        <p:guide pos="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E3D497F8-1F92-C546-AC8C-C873702B5C95}" type="datetimeFigureOut">
              <a:rPr lang="en-US" smtClean="0"/>
              <a:t>1/18/20</a:t>
            </a:fld>
            <a:endParaRPr lang="en-US"/>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327816A7-3382-3B4B-A7BB-717836FFD7CC}" type="slidenum">
              <a:rPr lang="en-US" smtClean="0"/>
              <a:t>‹#›</a:t>
            </a:fld>
            <a:endParaRPr lang="en-US"/>
          </a:p>
        </p:txBody>
      </p:sp>
    </p:spTree>
    <p:extLst>
      <p:ext uri="{BB962C8B-B14F-4D97-AF65-F5344CB8AC3E}">
        <p14:creationId xmlns:p14="http://schemas.microsoft.com/office/powerpoint/2010/main" val="411378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816A7-3382-3B4B-A7BB-717836FFD7CC}" type="slidenum">
              <a:rPr lang="en-US" smtClean="0"/>
              <a:t>1</a:t>
            </a:fld>
            <a:endParaRPr lang="en-US"/>
          </a:p>
        </p:txBody>
      </p:sp>
    </p:spTree>
    <p:extLst>
      <p:ext uri="{BB962C8B-B14F-4D97-AF65-F5344CB8AC3E}">
        <p14:creationId xmlns:p14="http://schemas.microsoft.com/office/powerpoint/2010/main" val="3202746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Lst>
  <mc:AlternateContent xmlns:mc="http://schemas.openxmlformats.org/markup-compatibility/2006" xmlns:p14="http://schemas.microsoft.com/office/powerpoint/2010/main">
    <mc:Choice Requires="p14">
      <p:transition p14:dur="0" advTm="12000"/>
    </mc:Choice>
    <mc:Fallback xmlns="">
      <p:transition advTm="12000"/>
    </mc:Fallback>
  </mc:AlternateContent>
  <p:txStyles>
    <p:titleStyle>
      <a:lvl1pPr>
        <a:defRPr>
          <a:latin typeface="+mj-lt"/>
          <a:ea typeface="+mj-ea"/>
          <a:cs typeface="+mj-cs"/>
        </a:defRPr>
      </a:lvl1pPr>
    </p:titleStyle>
    <p:bodyStyle>
      <a:lvl1pPr marL="0">
        <a:defRPr>
          <a:latin typeface="+mn-lt"/>
          <a:ea typeface="+mn-ea"/>
          <a:cs typeface="+mn-cs"/>
        </a:defRPr>
      </a:lvl1pPr>
      <a:lvl2pPr marL="285750">
        <a:defRPr>
          <a:latin typeface="+mn-lt"/>
          <a:ea typeface="+mn-ea"/>
          <a:cs typeface="+mn-cs"/>
        </a:defRPr>
      </a:lvl2pPr>
      <a:lvl3pPr marL="571500">
        <a:defRPr>
          <a:latin typeface="+mn-lt"/>
          <a:ea typeface="+mn-ea"/>
          <a:cs typeface="+mn-cs"/>
        </a:defRPr>
      </a:lvl3pPr>
      <a:lvl4pPr marL="857250">
        <a:defRPr>
          <a:latin typeface="+mn-lt"/>
          <a:ea typeface="+mn-ea"/>
          <a:cs typeface="+mn-cs"/>
        </a:defRPr>
      </a:lvl4pPr>
      <a:lvl5pPr marL="1143000">
        <a:defRPr>
          <a:latin typeface="+mn-lt"/>
          <a:ea typeface="+mn-ea"/>
          <a:cs typeface="+mn-cs"/>
        </a:defRPr>
      </a:lvl5pPr>
      <a:lvl6pPr marL="1428750">
        <a:defRPr>
          <a:latin typeface="+mn-lt"/>
          <a:ea typeface="+mn-ea"/>
          <a:cs typeface="+mn-cs"/>
        </a:defRPr>
      </a:lvl6pPr>
      <a:lvl7pPr marL="1714500">
        <a:defRPr>
          <a:latin typeface="+mn-lt"/>
          <a:ea typeface="+mn-ea"/>
          <a:cs typeface="+mn-cs"/>
        </a:defRPr>
      </a:lvl7pPr>
      <a:lvl8pPr marL="2000250">
        <a:defRPr>
          <a:latin typeface="+mn-lt"/>
          <a:ea typeface="+mn-ea"/>
          <a:cs typeface="+mn-cs"/>
        </a:defRPr>
      </a:lvl8pPr>
      <a:lvl9pPr marL="2286000">
        <a:defRPr>
          <a:latin typeface="+mn-lt"/>
          <a:ea typeface="+mn-ea"/>
          <a:cs typeface="+mn-cs"/>
        </a:defRPr>
      </a:lvl9pPr>
    </p:bodyStyle>
    <p:otherStyle>
      <a:lvl1pPr marL="0">
        <a:defRPr>
          <a:latin typeface="+mn-lt"/>
          <a:ea typeface="+mn-ea"/>
          <a:cs typeface="+mn-cs"/>
        </a:defRPr>
      </a:lvl1pPr>
      <a:lvl2pPr marL="285750">
        <a:defRPr>
          <a:latin typeface="+mn-lt"/>
          <a:ea typeface="+mn-ea"/>
          <a:cs typeface="+mn-cs"/>
        </a:defRPr>
      </a:lvl2pPr>
      <a:lvl3pPr marL="571500">
        <a:defRPr>
          <a:latin typeface="+mn-lt"/>
          <a:ea typeface="+mn-ea"/>
          <a:cs typeface="+mn-cs"/>
        </a:defRPr>
      </a:lvl3pPr>
      <a:lvl4pPr marL="857250">
        <a:defRPr>
          <a:latin typeface="+mn-lt"/>
          <a:ea typeface="+mn-ea"/>
          <a:cs typeface="+mn-cs"/>
        </a:defRPr>
      </a:lvl4pPr>
      <a:lvl5pPr marL="1143000">
        <a:defRPr>
          <a:latin typeface="+mn-lt"/>
          <a:ea typeface="+mn-ea"/>
          <a:cs typeface="+mn-cs"/>
        </a:defRPr>
      </a:lvl5pPr>
      <a:lvl6pPr marL="1428750">
        <a:defRPr>
          <a:latin typeface="+mn-lt"/>
          <a:ea typeface="+mn-ea"/>
          <a:cs typeface="+mn-cs"/>
        </a:defRPr>
      </a:lvl6pPr>
      <a:lvl7pPr marL="1714500">
        <a:defRPr>
          <a:latin typeface="+mn-lt"/>
          <a:ea typeface="+mn-ea"/>
          <a:cs typeface="+mn-cs"/>
        </a:defRPr>
      </a:lvl7pPr>
      <a:lvl8pPr marL="2000250">
        <a:defRPr>
          <a:latin typeface="+mn-lt"/>
          <a:ea typeface="+mn-ea"/>
          <a:cs typeface="+mn-cs"/>
        </a:defRPr>
      </a:lvl8pPr>
      <a:lvl9pPr marL="22860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wmf"/><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tiff"/></Relationships>
</file>

<file path=ppt/slides/_rels/slide1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21.wmf"/><Relationship Id="rId1" Type="http://schemas.openxmlformats.org/officeDocument/2006/relationships/slideLayout" Target="../slideLayouts/slideLayout1.xml"/><Relationship Id="rId4" Type="http://schemas.openxmlformats.org/officeDocument/2006/relationships/image" Target="../media/image37.tif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wmf"/><Relationship Id="rId1" Type="http://schemas.openxmlformats.org/officeDocument/2006/relationships/slideLayout" Target="../slideLayouts/slideLayout1.xml"/><Relationship Id="rId5" Type="http://schemas.openxmlformats.org/officeDocument/2006/relationships/image" Target="../media/image40.tiff"/><Relationship Id="rId4" Type="http://schemas.openxmlformats.org/officeDocument/2006/relationships/image" Target="../media/image39.tiff"/></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21.wmf"/><Relationship Id="rId1" Type="http://schemas.openxmlformats.org/officeDocument/2006/relationships/slideLayout" Target="../slideLayouts/slideLayout1.xml"/><Relationship Id="rId4" Type="http://schemas.openxmlformats.org/officeDocument/2006/relationships/image" Target="../media/image42.tiff"/></Relationships>
</file>

<file path=ppt/slides/_rels/slide1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21.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wmf"/><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image" Target="../media/image12.w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5.w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1.wmf"/><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701"/>
            <a:ext cx="9144000" cy="5173251"/>
          </a:xfrm>
          <a:prstGeom prst="rect">
            <a:avLst/>
          </a:prstGeom>
        </p:spPr>
      </p:pic>
      <p:sp>
        <p:nvSpPr>
          <p:cNvPr id="34" name="object 3"/>
          <p:cNvSpPr/>
          <p:nvPr/>
        </p:nvSpPr>
        <p:spPr>
          <a:xfrm>
            <a:off x="-998" y="5208"/>
            <a:ext cx="7006828" cy="5155260"/>
          </a:xfrm>
          <a:custGeom>
            <a:avLst/>
            <a:gdLst/>
            <a:ahLst/>
            <a:cxnLst/>
            <a:rect l="l" t="t" r="r" b="b"/>
            <a:pathLst>
              <a:path w="11210925" h="8229600">
                <a:moveTo>
                  <a:pt x="11210494" y="0"/>
                </a:moveTo>
                <a:lnTo>
                  <a:pt x="0" y="0"/>
                </a:lnTo>
                <a:lnTo>
                  <a:pt x="0" y="8229600"/>
                </a:lnTo>
                <a:lnTo>
                  <a:pt x="7019493" y="8229600"/>
                </a:lnTo>
                <a:lnTo>
                  <a:pt x="11210494" y="0"/>
                </a:lnTo>
                <a:close/>
              </a:path>
            </a:pathLst>
          </a:custGeom>
          <a:solidFill>
            <a:srgbClr val="FEFEFE">
              <a:alpha val="40000"/>
            </a:srgbClr>
          </a:solidFill>
        </p:spPr>
        <p:txBody>
          <a:bodyPr wrap="square" lIns="0" tIns="0" rIns="0" bIns="0" rtlCol="0"/>
          <a:lstStyle/>
          <a:p>
            <a:endParaRPr lang="en-US"/>
          </a:p>
        </p:txBody>
      </p:sp>
      <p:sp>
        <p:nvSpPr>
          <p:cNvPr id="35" name="object 4"/>
          <p:cNvSpPr/>
          <p:nvPr/>
        </p:nvSpPr>
        <p:spPr>
          <a:xfrm>
            <a:off x="-13190" y="0"/>
            <a:ext cx="5825728" cy="5167020"/>
          </a:xfrm>
          <a:custGeom>
            <a:avLst/>
            <a:gdLst/>
            <a:ahLst/>
            <a:cxnLst/>
            <a:rect l="l" t="t" r="r" b="b"/>
            <a:pathLst>
              <a:path w="9321165" h="8229600">
                <a:moveTo>
                  <a:pt x="9320757" y="0"/>
                </a:moveTo>
                <a:lnTo>
                  <a:pt x="0" y="0"/>
                </a:lnTo>
                <a:lnTo>
                  <a:pt x="0" y="8229600"/>
                </a:lnTo>
                <a:lnTo>
                  <a:pt x="5126962" y="8229600"/>
                </a:lnTo>
                <a:lnTo>
                  <a:pt x="9320757" y="0"/>
                </a:lnTo>
                <a:close/>
              </a:path>
            </a:pathLst>
          </a:custGeom>
          <a:solidFill>
            <a:srgbClr val="FEFEFE">
              <a:alpha val="55000"/>
            </a:srgbClr>
          </a:solidFill>
        </p:spPr>
        <p:txBody>
          <a:bodyPr wrap="square" lIns="0" tIns="0" rIns="0" bIns="0" rtlCol="0"/>
          <a:lstStyle/>
          <a:p>
            <a:endParaRPr lang="en-US"/>
          </a:p>
        </p:txBody>
      </p:sp>
      <p:grpSp>
        <p:nvGrpSpPr>
          <p:cNvPr id="29" name="Group 28"/>
          <p:cNvGrpSpPr/>
          <p:nvPr/>
        </p:nvGrpSpPr>
        <p:grpSpPr>
          <a:xfrm>
            <a:off x="8585399" y="4569125"/>
            <a:ext cx="285750" cy="353219"/>
            <a:chOff x="13736638" y="7283450"/>
            <a:chExt cx="457200" cy="565151"/>
          </a:xfrm>
        </p:grpSpPr>
        <p:sp>
          <p:nvSpPr>
            <p:cNvPr id="18"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9698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416866" y="540843"/>
            <a:ext cx="3762375" cy="1057658"/>
            <a:chOff x="1295400" y="533400"/>
            <a:chExt cx="6951663" cy="1954213"/>
          </a:xfrm>
        </p:grpSpPr>
        <p:sp>
          <p:nvSpPr>
            <p:cNvPr id="23" name="Freeform 10"/>
            <p:cNvSpPr>
              <a:spLocks noEditPoints="1"/>
            </p:cNvSpPr>
            <p:nvPr/>
          </p:nvSpPr>
          <p:spPr bwMode="auto">
            <a:xfrm>
              <a:off x="1295400" y="2230438"/>
              <a:ext cx="6951663" cy="257175"/>
            </a:xfrm>
            <a:custGeom>
              <a:avLst/>
              <a:gdLst>
                <a:gd name="T0" fmla="*/ 85 w 8758"/>
                <a:gd name="T1" fmla="*/ 16 h 325"/>
                <a:gd name="T2" fmla="*/ 648 w 8758"/>
                <a:gd name="T3" fmla="*/ 311 h 325"/>
                <a:gd name="T4" fmla="*/ 444 w 8758"/>
                <a:gd name="T5" fmla="*/ 314 h 325"/>
                <a:gd name="T6" fmla="*/ 653 w 8758"/>
                <a:gd name="T7" fmla="*/ 173 h 325"/>
                <a:gd name="T8" fmla="*/ 1395 w 8758"/>
                <a:gd name="T9" fmla="*/ 317 h 325"/>
                <a:gd name="T10" fmla="*/ 1187 w 8758"/>
                <a:gd name="T11" fmla="*/ 314 h 325"/>
                <a:gd name="T12" fmla="*/ 1187 w 8758"/>
                <a:gd name="T13" fmla="*/ 8 h 325"/>
                <a:gd name="T14" fmla="*/ 1391 w 8758"/>
                <a:gd name="T15" fmla="*/ 6 h 325"/>
                <a:gd name="T16" fmla="*/ 1872 w 8758"/>
                <a:gd name="T17" fmla="*/ 237 h 325"/>
                <a:gd name="T18" fmla="*/ 1973 w 8758"/>
                <a:gd name="T19" fmla="*/ 194 h 325"/>
                <a:gd name="T20" fmla="*/ 1932 w 8758"/>
                <a:gd name="T21" fmla="*/ 88 h 325"/>
                <a:gd name="T22" fmla="*/ 1830 w 8758"/>
                <a:gd name="T23" fmla="*/ 132 h 325"/>
                <a:gd name="T24" fmla="*/ 1824 w 8758"/>
                <a:gd name="T25" fmla="*/ 20 h 325"/>
                <a:gd name="T26" fmla="*/ 2044 w 8758"/>
                <a:gd name="T27" fmla="*/ 85 h 325"/>
                <a:gd name="T28" fmla="*/ 1978 w 8758"/>
                <a:gd name="T29" fmla="*/ 306 h 325"/>
                <a:gd name="T30" fmla="*/ 1759 w 8758"/>
                <a:gd name="T31" fmla="*/ 240 h 325"/>
                <a:gd name="T32" fmla="*/ 2445 w 8758"/>
                <a:gd name="T33" fmla="*/ 8 h 325"/>
                <a:gd name="T34" fmla="*/ 2704 w 8758"/>
                <a:gd name="T35" fmla="*/ 7 h 325"/>
                <a:gd name="T36" fmla="*/ 3150 w 8758"/>
                <a:gd name="T37" fmla="*/ 201 h 325"/>
                <a:gd name="T38" fmla="*/ 3108 w 8758"/>
                <a:gd name="T39" fmla="*/ 202 h 325"/>
                <a:gd name="T40" fmla="*/ 3291 w 8758"/>
                <a:gd name="T41" fmla="*/ 320 h 325"/>
                <a:gd name="T42" fmla="*/ 3067 w 8758"/>
                <a:gd name="T43" fmla="*/ 284 h 325"/>
                <a:gd name="T44" fmla="*/ 3800 w 8758"/>
                <a:gd name="T45" fmla="*/ 84 h 325"/>
                <a:gd name="T46" fmla="*/ 3645 w 8758"/>
                <a:gd name="T47" fmla="*/ 94 h 325"/>
                <a:gd name="T48" fmla="*/ 3805 w 8758"/>
                <a:gd name="T49" fmla="*/ 6 h 325"/>
                <a:gd name="T50" fmla="*/ 4149 w 8758"/>
                <a:gd name="T51" fmla="*/ 12 h 325"/>
                <a:gd name="T52" fmla="*/ 4664 w 8758"/>
                <a:gd name="T53" fmla="*/ 179 h 325"/>
                <a:gd name="T54" fmla="*/ 4754 w 8758"/>
                <a:gd name="T55" fmla="*/ 242 h 325"/>
                <a:gd name="T56" fmla="*/ 4815 w 8758"/>
                <a:gd name="T57" fmla="*/ 147 h 325"/>
                <a:gd name="T58" fmla="*/ 4724 w 8758"/>
                <a:gd name="T59" fmla="*/ 83 h 325"/>
                <a:gd name="T60" fmla="*/ 4577 w 8758"/>
                <a:gd name="T61" fmla="*/ 146 h 325"/>
                <a:gd name="T62" fmla="*/ 4755 w 8758"/>
                <a:gd name="T63" fmla="*/ 1 h 325"/>
                <a:gd name="T64" fmla="*/ 4901 w 8758"/>
                <a:gd name="T65" fmla="*/ 179 h 325"/>
                <a:gd name="T66" fmla="*/ 4723 w 8758"/>
                <a:gd name="T67" fmla="*/ 324 h 325"/>
                <a:gd name="T68" fmla="*/ 5541 w 8758"/>
                <a:gd name="T69" fmla="*/ 16 h 325"/>
                <a:gd name="T70" fmla="*/ 5332 w 8758"/>
                <a:gd name="T71" fmla="*/ 153 h 325"/>
                <a:gd name="T72" fmla="*/ 5257 w 8758"/>
                <a:gd name="T73" fmla="*/ 5 h 325"/>
                <a:gd name="T74" fmla="*/ 5464 w 8758"/>
                <a:gd name="T75" fmla="*/ 6 h 325"/>
                <a:gd name="T76" fmla="*/ 6039 w 8758"/>
                <a:gd name="T77" fmla="*/ 244 h 325"/>
                <a:gd name="T78" fmla="*/ 6028 w 8758"/>
                <a:gd name="T79" fmla="*/ 203 h 325"/>
                <a:gd name="T80" fmla="*/ 5901 w 8758"/>
                <a:gd name="T81" fmla="*/ 129 h 325"/>
                <a:gd name="T82" fmla="*/ 5988 w 8758"/>
                <a:gd name="T83" fmla="*/ 4 h 325"/>
                <a:gd name="T84" fmla="*/ 6108 w 8758"/>
                <a:gd name="T85" fmla="*/ 106 h 325"/>
                <a:gd name="T86" fmla="*/ 5994 w 8758"/>
                <a:gd name="T87" fmla="*/ 84 h 325"/>
                <a:gd name="T88" fmla="*/ 6048 w 8758"/>
                <a:gd name="T89" fmla="*/ 125 h 325"/>
                <a:gd name="T90" fmla="*/ 6154 w 8758"/>
                <a:gd name="T91" fmla="*/ 226 h 325"/>
                <a:gd name="T92" fmla="*/ 6031 w 8758"/>
                <a:gd name="T93" fmla="*/ 325 h 325"/>
                <a:gd name="T94" fmla="*/ 5893 w 8758"/>
                <a:gd name="T95" fmla="*/ 270 h 325"/>
                <a:gd name="T96" fmla="*/ 6952 w 8758"/>
                <a:gd name="T97" fmla="*/ 9 h 325"/>
                <a:gd name="T98" fmla="*/ 7684 w 8758"/>
                <a:gd name="T99" fmla="*/ 317 h 325"/>
                <a:gd name="T100" fmla="*/ 7477 w 8758"/>
                <a:gd name="T101" fmla="*/ 314 h 325"/>
                <a:gd name="T102" fmla="*/ 7476 w 8758"/>
                <a:gd name="T103" fmla="*/ 8 h 325"/>
                <a:gd name="T104" fmla="*/ 7681 w 8758"/>
                <a:gd name="T105" fmla="*/ 6 h 325"/>
                <a:gd name="T106" fmla="*/ 8253 w 8758"/>
                <a:gd name="T107" fmla="*/ 319 h 325"/>
                <a:gd name="T108" fmla="*/ 8050 w 8758"/>
                <a:gd name="T109" fmla="*/ 226 h 325"/>
                <a:gd name="T110" fmla="*/ 8138 w 8758"/>
                <a:gd name="T111" fmla="*/ 14 h 325"/>
                <a:gd name="T112" fmla="*/ 8328 w 8758"/>
                <a:gd name="T113" fmla="*/ 54 h 325"/>
                <a:gd name="T114" fmla="*/ 8254 w 8758"/>
                <a:gd name="T115" fmla="*/ 97 h 325"/>
                <a:gd name="T116" fmla="*/ 8133 w 8758"/>
                <a:gd name="T117" fmla="*/ 125 h 325"/>
                <a:gd name="T118" fmla="*/ 8165 w 8758"/>
                <a:gd name="T119" fmla="*/ 235 h 325"/>
                <a:gd name="T120" fmla="*/ 8285 w 8758"/>
                <a:gd name="T121" fmla="*/ 199 h 325"/>
                <a:gd name="T122" fmla="*/ 8705 w 8758"/>
                <a:gd name="T123" fmla="*/ 322 h 325"/>
                <a:gd name="T124" fmla="*/ 8722 w 8758"/>
                <a:gd name="T125" fmla="*/ 23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58" h="325">
                  <a:moveTo>
                    <a:pt x="75" y="320"/>
                  </a:moveTo>
                  <a:lnTo>
                    <a:pt x="10" y="320"/>
                  </a:lnTo>
                  <a:lnTo>
                    <a:pt x="6" y="319"/>
                  </a:lnTo>
                  <a:lnTo>
                    <a:pt x="3" y="317"/>
                  </a:lnTo>
                  <a:lnTo>
                    <a:pt x="1" y="314"/>
                  </a:lnTo>
                  <a:lnTo>
                    <a:pt x="0" y="310"/>
                  </a:lnTo>
                  <a:lnTo>
                    <a:pt x="0" y="16"/>
                  </a:lnTo>
                  <a:lnTo>
                    <a:pt x="1" y="12"/>
                  </a:lnTo>
                  <a:lnTo>
                    <a:pt x="3" y="9"/>
                  </a:lnTo>
                  <a:lnTo>
                    <a:pt x="6" y="7"/>
                  </a:lnTo>
                  <a:lnTo>
                    <a:pt x="10" y="6"/>
                  </a:lnTo>
                  <a:lnTo>
                    <a:pt x="75" y="6"/>
                  </a:lnTo>
                  <a:lnTo>
                    <a:pt x="78" y="7"/>
                  </a:lnTo>
                  <a:lnTo>
                    <a:pt x="82" y="9"/>
                  </a:lnTo>
                  <a:lnTo>
                    <a:pt x="84" y="12"/>
                  </a:lnTo>
                  <a:lnTo>
                    <a:pt x="85" y="16"/>
                  </a:lnTo>
                  <a:lnTo>
                    <a:pt x="85" y="310"/>
                  </a:lnTo>
                  <a:lnTo>
                    <a:pt x="84" y="314"/>
                  </a:lnTo>
                  <a:lnTo>
                    <a:pt x="82" y="317"/>
                  </a:lnTo>
                  <a:lnTo>
                    <a:pt x="78" y="319"/>
                  </a:lnTo>
                  <a:lnTo>
                    <a:pt x="75" y="320"/>
                  </a:lnTo>
                  <a:close/>
                  <a:moveTo>
                    <a:pt x="738" y="16"/>
                  </a:moveTo>
                  <a:lnTo>
                    <a:pt x="738" y="310"/>
                  </a:lnTo>
                  <a:lnTo>
                    <a:pt x="737" y="314"/>
                  </a:lnTo>
                  <a:lnTo>
                    <a:pt x="735" y="317"/>
                  </a:lnTo>
                  <a:lnTo>
                    <a:pt x="732" y="319"/>
                  </a:lnTo>
                  <a:lnTo>
                    <a:pt x="728" y="320"/>
                  </a:lnTo>
                  <a:lnTo>
                    <a:pt x="664" y="320"/>
                  </a:lnTo>
                  <a:lnTo>
                    <a:pt x="660" y="319"/>
                  </a:lnTo>
                  <a:lnTo>
                    <a:pt x="655" y="317"/>
                  </a:lnTo>
                  <a:lnTo>
                    <a:pt x="651" y="314"/>
                  </a:lnTo>
                  <a:lnTo>
                    <a:pt x="648" y="311"/>
                  </a:lnTo>
                  <a:lnTo>
                    <a:pt x="536" y="153"/>
                  </a:lnTo>
                  <a:lnTo>
                    <a:pt x="534" y="151"/>
                  </a:lnTo>
                  <a:lnTo>
                    <a:pt x="531" y="151"/>
                  </a:lnTo>
                  <a:lnTo>
                    <a:pt x="530" y="151"/>
                  </a:lnTo>
                  <a:lnTo>
                    <a:pt x="529" y="152"/>
                  </a:lnTo>
                  <a:lnTo>
                    <a:pt x="528" y="153"/>
                  </a:lnTo>
                  <a:lnTo>
                    <a:pt x="528" y="155"/>
                  </a:lnTo>
                  <a:lnTo>
                    <a:pt x="528" y="310"/>
                  </a:lnTo>
                  <a:lnTo>
                    <a:pt x="527" y="314"/>
                  </a:lnTo>
                  <a:lnTo>
                    <a:pt x="525" y="317"/>
                  </a:lnTo>
                  <a:lnTo>
                    <a:pt x="522" y="319"/>
                  </a:lnTo>
                  <a:lnTo>
                    <a:pt x="518" y="320"/>
                  </a:lnTo>
                  <a:lnTo>
                    <a:pt x="454" y="320"/>
                  </a:lnTo>
                  <a:lnTo>
                    <a:pt x="450" y="319"/>
                  </a:lnTo>
                  <a:lnTo>
                    <a:pt x="446" y="317"/>
                  </a:lnTo>
                  <a:lnTo>
                    <a:pt x="444" y="314"/>
                  </a:lnTo>
                  <a:lnTo>
                    <a:pt x="443" y="310"/>
                  </a:lnTo>
                  <a:lnTo>
                    <a:pt x="443" y="16"/>
                  </a:lnTo>
                  <a:lnTo>
                    <a:pt x="444" y="12"/>
                  </a:lnTo>
                  <a:lnTo>
                    <a:pt x="446" y="8"/>
                  </a:lnTo>
                  <a:lnTo>
                    <a:pt x="450" y="6"/>
                  </a:lnTo>
                  <a:lnTo>
                    <a:pt x="454" y="5"/>
                  </a:lnTo>
                  <a:lnTo>
                    <a:pt x="518" y="5"/>
                  </a:lnTo>
                  <a:lnTo>
                    <a:pt x="522" y="6"/>
                  </a:lnTo>
                  <a:lnTo>
                    <a:pt x="527" y="8"/>
                  </a:lnTo>
                  <a:lnTo>
                    <a:pt x="531" y="10"/>
                  </a:lnTo>
                  <a:lnTo>
                    <a:pt x="534" y="14"/>
                  </a:lnTo>
                  <a:lnTo>
                    <a:pt x="646" y="172"/>
                  </a:lnTo>
                  <a:lnTo>
                    <a:pt x="648" y="174"/>
                  </a:lnTo>
                  <a:lnTo>
                    <a:pt x="651" y="175"/>
                  </a:lnTo>
                  <a:lnTo>
                    <a:pt x="652" y="174"/>
                  </a:lnTo>
                  <a:lnTo>
                    <a:pt x="653" y="173"/>
                  </a:lnTo>
                  <a:lnTo>
                    <a:pt x="654" y="172"/>
                  </a:lnTo>
                  <a:lnTo>
                    <a:pt x="654" y="170"/>
                  </a:lnTo>
                  <a:lnTo>
                    <a:pt x="654" y="16"/>
                  </a:lnTo>
                  <a:lnTo>
                    <a:pt x="655" y="12"/>
                  </a:lnTo>
                  <a:lnTo>
                    <a:pt x="657" y="8"/>
                  </a:lnTo>
                  <a:lnTo>
                    <a:pt x="660" y="6"/>
                  </a:lnTo>
                  <a:lnTo>
                    <a:pt x="664" y="5"/>
                  </a:lnTo>
                  <a:lnTo>
                    <a:pt x="728" y="5"/>
                  </a:lnTo>
                  <a:lnTo>
                    <a:pt x="732" y="6"/>
                  </a:lnTo>
                  <a:lnTo>
                    <a:pt x="735" y="8"/>
                  </a:lnTo>
                  <a:lnTo>
                    <a:pt x="737" y="12"/>
                  </a:lnTo>
                  <a:lnTo>
                    <a:pt x="738" y="16"/>
                  </a:lnTo>
                  <a:close/>
                  <a:moveTo>
                    <a:pt x="1399" y="16"/>
                  </a:moveTo>
                  <a:lnTo>
                    <a:pt x="1399" y="310"/>
                  </a:lnTo>
                  <a:lnTo>
                    <a:pt x="1398" y="314"/>
                  </a:lnTo>
                  <a:lnTo>
                    <a:pt x="1395" y="317"/>
                  </a:lnTo>
                  <a:lnTo>
                    <a:pt x="1391" y="319"/>
                  </a:lnTo>
                  <a:lnTo>
                    <a:pt x="1387" y="320"/>
                  </a:lnTo>
                  <a:lnTo>
                    <a:pt x="1324" y="320"/>
                  </a:lnTo>
                  <a:lnTo>
                    <a:pt x="1320" y="319"/>
                  </a:lnTo>
                  <a:lnTo>
                    <a:pt x="1315" y="317"/>
                  </a:lnTo>
                  <a:lnTo>
                    <a:pt x="1311" y="314"/>
                  </a:lnTo>
                  <a:lnTo>
                    <a:pt x="1308" y="311"/>
                  </a:lnTo>
                  <a:lnTo>
                    <a:pt x="1196" y="153"/>
                  </a:lnTo>
                  <a:lnTo>
                    <a:pt x="1193" y="151"/>
                  </a:lnTo>
                  <a:lnTo>
                    <a:pt x="1191" y="151"/>
                  </a:lnTo>
                  <a:lnTo>
                    <a:pt x="1190" y="151"/>
                  </a:lnTo>
                  <a:lnTo>
                    <a:pt x="1189" y="152"/>
                  </a:lnTo>
                  <a:lnTo>
                    <a:pt x="1188" y="153"/>
                  </a:lnTo>
                  <a:lnTo>
                    <a:pt x="1188" y="155"/>
                  </a:lnTo>
                  <a:lnTo>
                    <a:pt x="1188" y="310"/>
                  </a:lnTo>
                  <a:lnTo>
                    <a:pt x="1187" y="314"/>
                  </a:lnTo>
                  <a:lnTo>
                    <a:pt x="1185" y="317"/>
                  </a:lnTo>
                  <a:lnTo>
                    <a:pt x="1182" y="319"/>
                  </a:lnTo>
                  <a:lnTo>
                    <a:pt x="1178" y="320"/>
                  </a:lnTo>
                  <a:lnTo>
                    <a:pt x="1113" y="320"/>
                  </a:lnTo>
                  <a:lnTo>
                    <a:pt x="1110" y="319"/>
                  </a:lnTo>
                  <a:lnTo>
                    <a:pt x="1106" y="317"/>
                  </a:lnTo>
                  <a:lnTo>
                    <a:pt x="1104" y="314"/>
                  </a:lnTo>
                  <a:lnTo>
                    <a:pt x="1103" y="310"/>
                  </a:lnTo>
                  <a:lnTo>
                    <a:pt x="1103" y="16"/>
                  </a:lnTo>
                  <a:lnTo>
                    <a:pt x="1104" y="12"/>
                  </a:lnTo>
                  <a:lnTo>
                    <a:pt x="1106" y="8"/>
                  </a:lnTo>
                  <a:lnTo>
                    <a:pt x="1110" y="6"/>
                  </a:lnTo>
                  <a:lnTo>
                    <a:pt x="1113" y="5"/>
                  </a:lnTo>
                  <a:lnTo>
                    <a:pt x="1178" y="5"/>
                  </a:lnTo>
                  <a:lnTo>
                    <a:pt x="1182" y="6"/>
                  </a:lnTo>
                  <a:lnTo>
                    <a:pt x="1187" y="8"/>
                  </a:lnTo>
                  <a:lnTo>
                    <a:pt x="1191" y="10"/>
                  </a:lnTo>
                  <a:lnTo>
                    <a:pt x="1194" y="14"/>
                  </a:lnTo>
                  <a:lnTo>
                    <a:pt x="1306" y="172"/>
                  </a:lnTo>
                  <a:lnTo>
                    <a:pt x="1308" y="174"/>
                  </a:lnTo>
                  <a:lnTo>
                    <a:pt x="1311" y="175"/>
                  </a:lnTo>
                  <a:lnTo>
                    <a:pt x="1312" y="174"/>
                  </a:lnTo>
                  <a:lnTo>
                    <a:pt x="1313" y="173"/>
                  </a:lnTo>
                  <a:lnTo>
                    <a:pt x="1314" y="172"/>
                  </a:lnTo>
                  <a:lnTo>
                    <a:pt x="1314" y="170"/>
                  </a:lnTo>
                  <a:lnTo>
                    <a:pt x="1314" y="16"/>
                  </a:lnTo>
                  <a:lnTo>
                    <a:pt x="1315" y="12"/>
                  </a:lnTo>
                  <a:lnTo>
                    <a:pt x="1317" y="8"/>
                  </a:lnTo>
                  <a:lnTo>
                    <a:pt x="1320" y="6"/>
                  </a:lnTo>
                  <a:lnTo>
                    <a:pt x="1324" y="5"/>
                  </a:lnTo>
                  <a:lnTo>
                    <a:pt x="1387" y="5"/>
                  </a:lnTo>
                  <a:lnTo>
                    <a:pt x="1391" y="6"/>
                  </a:lnTo>
                  <a:lnTo>
                    <a:pt x="1395" y="8"/>
                  </a:lnTo>
                  <a:lnTo>
                    <a:pt x="1398" y="12"/>
                  </a:lnTo>
                  <a:lnTo>
                    <a:pt x="1399" y="16"/>
                  </a:lnTo>
                  <a:close/>
                  <a:moveTo>
                    <a:pt x="1824" y="162"/>
                  </a:moveTo>
                  <a:lnTo>
                    <a:pt x="1824" y="171"/>
                  </a:lnTo>
                  <a:lnTo>
                    <a:pt x="1826" y="179"/>
                  </a:lnTo>
                  <a:lnTo>
                    <a:pt x="1827" y="186"/>
                  </a:lnTo>
                  <a:lnTo>
                    <a:pt x="1830" y="194"/>
                  </a:lnTo>
                  <a:lnTo>
                    <a:pt x="1833" y="201"/>
                  </a:lnTo>
                  <a:lnTo>
                    <a:pt x="1837" y="207"/>
                  </a:lnTo>
                  <a:lnTo>
                    <a:pt x="1841" y="213"/>
                  </a:lnTo>
                  <a:lnTo>
                    <a:pt x="1846" y="219"/>
                  </a:lnTo>
                  <a:lnTo>
                    <a:pt x="1853" y="224"/>
                  </a:lnTo>
                  <a:lnTo>
                    <a:pt x="1859" y="229"/>
                  </a:lnTo>
                  <a:lnTo>
                    <a:pt x="1865" y="234"/>
                  </a:lnTo>
                  <a:lnTo>
                    <a:pt x="1872" y="237"/>
                  </a:lnTo>
                  <a:lnTo>
                    <a:pt x="1879" y="240"/>
                  </a:lnTo>
                  <a:lnTo>
                    <a:pt x="1886" y="242"/>
                  </a:lnTo>
                  <a:lnTo>
                    <a:pt x="1893" y="244"/>
                  </a:lnTo>
                  <a:lnTo>
                    <a:pt x="1901" y="244"/>
                  </a:lnTo>
                  <a:lnTo>
                    <a:pt x="1909" y="244"/>
                  </a:lnTo>
                  <a:lnTo>
                    <a:pt x="1916" y="242"/>
                  </a:lnTo>
                  <a:lnTo>
                    <a:pt x="1925" y="240"/>
                  </a:lnTo>
                  <a:lnTo>
                    <a:pt x="1932" y="237"/>
                  </a:lnTo>
                  <a:lnTo>
                    <a:pt x="1939" y="234"/>
                  </a:lnTo>
                  <a:lnTo>
                    <a:pt x="1945" y="229"/>
                  </a:lnTo>
                  <a:lnTo>
                    <a:pt x="1951" y="224"/>
                  </a:lnTo>
                  <a:lnTo>
                    <a:pt x="1956" y="219"/>
                  </a:lnTo>
                  <a:lnTo>
                    <a:pt x="1961" y="213"/>
                  </a:lnTo>
                  <a:lnTo>
                    <a:pt x="1966" y="207"/>
                  </a:lnTo>
                  <a:lnTo>
                    <a:pt x="1969" y="201"/>
                  </a:lnTo>
                  <a:lnTo>
                    <a:pt x="1973" y="194"/>
                  </a:lnTo>
                  <a:lnTo>
                    <a:pt x="1975" y="186"/>
                  </a:lnTo>
                  <a:lnTo>
                    <a:pt x="1977" y="179"/>
                  </a:lnTo>
                  <a:lnTo>
                    <a:pt x="1978" y="171"/>
                  </a:lnTo>
                  <a:lnTo>
                    <a:pt x="1979" y="162"/>
                  </a:lnTo>
                  <a:lnTo>
                    <a:pt x="1978" y="154"/>
                  </a:lnTo>
                  <a:lnTo>
                    <a:pt x="1977" y="147"/>
                  </a:lnTo>
                  <a:lnTo>
                    <a:pt x="1975" y="139"/>
                  </a:lnTo>
                  <a:lnTo>
                    <a:pt x="1973" y="132"/>
                  </a:lnTo>
                  <a:lnTo>
                    <a:pt x="1969" y="125"/>
                  </a:lnTo>
                  <a:lnTo>
                    <a:pt x="1966" y="118"/>
                  </a:lnTo>
                  <a:lnTo>
                    <a:pt x="1961" y="112"/>
                  </a:lnTo>
                  <a:lnTo>
                    <a:pt x="1956" y="107"/>
                  </a:lnTo>
                  <a:lnTo>
                    <a:pt x="1951" y="100"/>
                  </a:lnTo>
                  <a:lnTo>
                    <a:pt x="1945" y="96"/>
                  </a:lnTo>
                  <a:lnTo>
                    <a:pt x="1939" y="92"/>
                  </a:lnTo>
                  <a:lnTo>
                    <a:pt x="1932" y="88"/>
                  </a:lnTo>
                  <a:lnTo>
                    <a:pt x="1925" y="85"/>
                  </a:lnTo>
                  <a:lnTo>
                    <a:pt x="1916" y="83"/>
                  </a:lnTo>
                  <a:lnTo>
                    <a:pt x="1909" y="82"/>
                  </a:lnTo>
                  <a:lnTo>
                    <a:pt x="1901" y="82"/>
                  </a:lnTo>
                  <a:lnTo>
                    <a:pt x="1893" y="82"/>
                  </a:lnTo>
                  <a:lnTo>
                    <a:pt x="1886" y="83"/>
                  </a:lnTo>
                  <a:lnTo>
                    <a:pt x="1879" y="85"/>
                  </a:lnTo>
                  <a:lnTo>
                    <a:pt x="1872" y="88"/>
                  </a:lnTo>
                  <a:lnTo>
                    <a:pt x="1865" y="92"/>
                  </a:lnTo>
                  <a:lnTo>
                    <a:pt x="1859" y="96"/>
                  </a:lnTo>
                  <a:lnTo>
                    <a:pt x="1853" y="100"/>
                  </a:lnTo>
                  <a:lnTo>
                    <a:pt x="1846" y="107"/>
                  </a:lnTo>
                  <a:lnTo>
                    <a:pt x="1841" y="112"/>
                  </a:lnTo>
                  <a:lnTo>
                    <a:pt x="1837" y="118"/>
                  </a:lnTo>
                  <a:lnTo>
                    <a:pt x="1833" y="125"/>
                  </a:lnTo>
                  <a:lnTo>
                    <a:pt x="1830" y="132"/>
                  </a:lnTo>
                  <a:lnTo>
                    <a:pt x="1827" y="139"/>
                  </a:lnTo>
                  <a:lnTo>
                    <a:pt x="1826" y="147"/>
                  </a:lnTo>
                  <a:lnTo>
                    <a:pt x="1824" y="154"/>
                  </a:lnTo>
                  <a:lnTo>
                    <a:pt x="1824" y="162"/>
                  </a:lnTo>
                  <a:close/>
                  <a:moveTo>
                    <a:pt x="1739" y="162"/>
                  </a:moveTo>
                  <a:lnTo>
                    <a:pt x="1740" y="146"/>
                  </a:lnTo>
                  <a:lnTo>
                    <a:pt x="1743" y="130"/>
                  </a:lnTo>
                  <a:lnTo>
                    <a:pt x="1747" y="115"/>
                  </a:lnTo>
                  <a:lnTo>
                    <a:pt x="1752" y="99"/>
                  </a:lnTo>
                  <a:lnTo>
                    <a:pt x="1759" y="85"/>
                  </a:lnTo>
                  <a:lnTo>
                    <a:pt x="1767" y="72"/>
                  </a:lnTo>
                  <a:lnTo>
                    <a:pt x="1776" y="59"/>
                  </a:lnTo>
                  <a:lnTo>
                    <a:pt x="1786" y="48"/>
                  </a:lnTo>
                  <a:lnTo>
                    <a:pt x="1799" y="38"/>
                  </a:lnTo>
                  <a:lnTo>
                    <a:pt x="1811" y="28"/>
                  </a:lnTo>
                  <a:lnTo>
                    <a:pt x="1824" y="20"/>
                  </a:lnTo>
                  <a:lnTo>
                    <a:pt x="1838" y="13"/>
                  </a:lnTo>
                  <a:lnTo>
                    <a:pt x="1854" y="7"/>
                  </a:lnTo>
                  <a:lnTo>
                    <a:pt x="1869" y="3"/>
                  </a:lnTo>
                  <a:lnTo>
                    <a:pt x="1885" y="1"/>
                  </a:lnTo>
                  <a:lnTo>
                    <a:pt x="1901" y="0"/>
                  </a:lnTo>
                  <a:lnTo>
                    <a:pt x="1918" y="1"/>
                  </a:lnTo>
                  <a:lnTo>
                    <a:pt x="1934" y="3"/>
                  </a:lnTo>
                  <a:lnTo>
                    <a:pt x="1949" y="7"/>
                  </a:lnTo>
                  <a:lnTo>
                    <a:pt x="1964" y="13"/>
                  </a:lnTo>
                  <a:lnTo>
                    <a:pt x="1978" y="20"/>
                  </a:lnTo>
                  <a:lnTo>
                    <a:pt x="1993" y="28"/>
                  </a:lnTo>
                  <a:lnTo>
                    <a:pt x="2005" y="38"/>
                  </a:lnTo>
                  <a:lnTo>
                    <a:pt x="2016" y="48"/>
                  </a:lnTo>
                  <a:lnTo>
                    <a:pt x="2027" y="59"/>
                  </a:lnTo>
                  <a:lnTo>
                    <a:pt x="2036" y="72"/>
                  </a:lnTo>
                  <a:lnTo>
                    <a:pt x="2044" y="85"/>
                  </a:lnTo>
                  <a:lnTo>
                    <a:pt x="2052" y="99"/>
                  </a:lnTo>
                  <a:lnTo>
                    <a:pt x="2057" y="115"/>
                  </a:lnTo>
                  <a:lnTo>
                    <a:pt x="2061" y="130"/>
                  </a:lnTo>
                  <a:lnTo>
                    <a:pt x="2064" y="146"/>
                  </a:lnTo>
                  <a:lnTo>
                    <a:pt x="2064" y="162"/>
                  </a:lnTo>
                  <a:lnTo>
                    <a:pt x="2064" y="179"/>
                  </a:lnTo>
                  <a:lnTo>
                    <a:pt x="2061" y="195"/>
                  </a:lnTo>
                  <a:lnTo>
                    <a:pt x="2057" y="210"/>
                  </a:lnTo>
                  <a:lnTo>
                    <a:pt x="2052" y="225"/>
                  </a:lnTo>
                  <a:lnTo>
                    <a:pt x="2044" y="240"/>
                  </a:lnTo>
                  <a:lnTo>
                    <a:pt x="2036" y="254"/>
                  </a:lnTo>
                  <a:lnTo>
                    <a:pt x="2027" y="266"/>
                  </a:lnTo>
                  <a:lnTo>
                    <a:pt x="2016" y="277"/>
                  </a:lnTo>
                  <a:lnTo>
                    <a:pt x="2005" y="287"/>
                  </a:lnTo>
                  <a:lnTo>
                    <a:pt x="1993" y="298"/>
                  </a:lnTo>
                  <a:lnTo>
                    <a:pt x="1978" y="306"/>
                  </a:lnTo>
                  <a:lnTo>
                    <a:pt x="1964" y="313"/>
                  </a:lnTo>
                  <a:lnTo>
                    <a:pt x="1949" y="318"/>
                  </a:lnTo>
                  <a:lnTo>
                    <a:pt x="1934" y="322"/>
                  </a:lnTo>
                  <a:lnTo>
                    <a:pt x="1918" y="324"/>
                  </a:lnTo>
                  <a:lnTo>
                    <a:pt x="1901" y="325"/>
                  </a:lnTo>
                  <a:lnTo>
                    <a:pt x="1885" y="324"/>
                  </a:lnTo>
                  <a:lnTo>
                    <a:pt x="1869" y="322"/>
                  </a:lnTo>
                  <a:lnTo>
                    <a:pt x="1854" y="318"/>
                  </a:lnTo>
                  <a:lnTo>
                    <a:pt x="1838" y="313"/>
                  </a:lnTo>
                  <a:lnTo>
                    <a:pt x="1824" y="306"/>
                  </a:lnTo>
                  <a:lnTo>
                    <a:pt x="1811" y="298"/>
                  </a:lnTo>
                  <a:lnTo>
                    <a:pt x="1799" y="287"/>
                  </a:lnTo>
                  <a:lnTo>
                    <a:pt x="1786" y="277"/>
                  </a:lnTo>
                  <a:lnTo>
                    <a:pt x="1776" y="266"/>
                  </a:lnTo>
                  <a:lnTo>
                    <a:pt x="1767" y="254"/>
                  </a:lnTo>
                  <a:lnTo>
                    <a:pt x="1759" y="240"/>
                  </a:lnTo>
                  <a:lnTo>
                    <a:pt x="1752" y="225"/>
                  </a:lnTo>
                  <a:lnTo>
                    <a:pt x="1747" y="210"/>
                  </a:lnTo>
                  <a:lnTo>
                    <a:pt x="1743" y="195"/>
                  </a:lnTo>
                  <a:lnTo>
                    <a:pt x="1740" y="179"/>
                  </a:lnTo>
                  <a:lnTo>
                    <a:pt x="1739" y="162"/>
                  </a:lnTo>
                  <a:close/>
                  <a:moveTo>
                    <a:pt x="2488" y="310"/>
                  </a:moveTo>
                  <a:lnTo>
                    <a:pt x="2359" y="18"/>
                  </a:lnTo>
                  <a:lnTo>
                    <a:pt x="2357" y="13"/>
                  </a:lnTo>
                  <a:lnTo>
                    <a:pt x="2358" y="9"/>
                  </a:lnTo>
                  <a:lnTo>
                    <a:pt x="2360" y="8"/>
                  </a:lnTo>
                  <a:lnTo>
                    <a:pt x="2361" y="6"/>
                  </a:lnTo>
                  <a:lnTo>
                    <a:pt x="2363" y="6"/>
                  </a:lnTo>
                  <a:lnTo>
                    <a:pt x="2366" y="5"/>
                  </a:lnTo>
                  <a:lnTo>
                    <a:pt x="2436" y="5"/>
                  </a:lnTo>
                  <a:lnTo>
                    <a:pt x="2441" y="6"/>
                  </a:lnTo>
                  <a:lnTo>
                    <a:pt x="2445" y="8"/>
                  </a:lnTo>
                  <a:lnTo>
                    <a:pt x="2448" y="11"/>
                  </a:lnTo>
                  <a:lnTo>
                    <a:pt x="2451" y="15"/>
                  </a:lnTo>
                  <a:lnTo>
                    <a:pt x="2526" y="188"/>
                  </a:lnTo>
                  <a:lnTo>
                    <a:pt x="2529" y="190"/>
                  </a:lnTo>
                  <a:lnTo>
                    <a:pt x="2532" y="191"/>
                  </a:lnTo>
                  <a:lnTo>
                    <a:pt x="2535" y="190"/>
                  </a:lnTo>
                  <a:lnTo>
                    <a:pt x="2537" y="188"/>
                  </a:lnTo>
                  <a:lnTo>
                    <a:pt x="2612" y="15"/>
                  </a:lnTo>
                  <a:lnTo>
                    <a:pt x="2615" y="11"/>
                  </a:lnTo>
                  <a:lnTo>
                    <a:pt x="2618" y="8"/>
                  </a:lnTo>
                  <a:lnTo>
                    <a:pt x="2622" y="6"/>
                  </a:lnTo>
                  <a:lnTo>
                    <a:pt x="2627" y="5"/>
                  </a:lnTo>
                  <a:lnTo>
                    <a:pt x="2699" y="5"/>
                  </a:lnTo>
                  <a:lnTo>
                    <a:pt x="2701" y="6"/>
                  </a:lnTo>
                  <a:lnTo>
                    <a:pt x="2703" y="6"/>
                  </a:lnTo>
                  <a:lnTo>
                    <a:pt x="2704" y="7"/>
                  </a:lnTo>
                  <a:lnTo>
                    <a:pt x="2706" y="9"/>
                  </a:lnTo>
                  <a:lnTo>
                    <a:pt x="2707" y="13"/>
                  </a:lnTo>
                  <a:lnTo>
                    <a:pt x="2706" y="16"/>
                  </a:lnTo>
                  <a:lnTo>
                    <a:pt x="2575" y="310"/>
                  </a:lnTo>
                  <a:lnTo>
                    <a:pt x="2572" y="314"/>
                  </a:lnTo>
                  <a:lnTo>
                    <a:pt x="2569" y="317"/>
                  </a:lnTo>
                  <a:lnTo>
                    <a:pt x="2564" y="319"/>
                  </a:lnTo>
                  <a:lnTo>
                    <a:pt x="2560" y="320"/>
                  </a:lnTo>
                  <a:lnTo>
                    <a:pt x="2503" y="320"/>
                  </a:lnTo>
                  <a:lnTo>
                    <a:pt x="2498" y="319"/>
                  </a:lnTo>
                  <a:lnTo>
                    <a:pt x="2494" y="317"/>
                  </a:lnTo>
                  <a:lnTo>
                    <a:pt x="2491" y="314"/>
                  </a:lnTo>
                  <a:lnTo>
                    <a:pt x="2488" y="310"/>
                  </a:lnTo>
                  <a:close/>
                  <a:moveTo>
                    <a:pt x="3108" y="202"/>
                  </a:moveTo>
                  <a:lnTo>
                    <a:pt x="3146" y="202"/>
                  </a:lnTo>
                  <a:lnTo>
                    <a:pt x="3150" y="201"/>
                  </a:lnTo>
                  <a:lnTo>
                    <a:pt x="3153" y="199"/>
                  </a:lnTo>
                  <a:lnTo>
                    <a:pt x="3154" y="196"/>
                  </a:lnTo>
                  <a:lnTo>
                    <a:pt x="3153" y="193"/>
                  </a:lnTo>
                  <a:lnTo>
                    <a:pt x="3147" y="181"/>
                  </a:lnTo>
                  <a:lnTo>
                    <a:pt x="3142" y="168"/>
                  </a:lnTo>
                  <a:lnTo>
                    <a:pt x="3136" y="153"/>
                  </a:lnTo>
                  <a:lnTo>
                    <a:pt x="3131" y="141"/>
                  </a:lnTo>
                  <a:lnTo>
                    <a:pt x="3129" y="138"/>
                  </a:lnTo>
                  <a:lnTo>
                    <a:pt x="3127" y="137"/>
                  </a:lnTo>
                  <a:lnTo>
                    <a:pt x="3125" y="138"/>
                  </a:lnTo>
                  <a:lnTo>
                    <a:pt x="3123" y="141"/>
                  </a:lnTo>
                  <a:lnTo>
                    <a:pt x="3102" y="193"/>
                  </a:lnTo>
                  <a:lnTo>
                    <a:pt x="3101" y="196"/>
                  </a:lnTo>
                  <a:lnTo>
                    <a:pt x="3102" y="199"/>
                  </a:lnTo>
                  <a:lnTo>
                    <a:pt x="3104" y="201"/>
                  </a:lnTo>
                  <a:lnTo>
                    <a:pt x="3108" y="202"/>
                  </a:lnTo>
                  <a:close/>
                  <a:moveTo>
                    <a:pt x="3082" y="15"/>
                  </a:moveTo>
                  <a:lnTo>
                    <a:pt x="3085" y="12"/>
                  </a:lnTo>
                  <a:lnTo>
                    <a:pt x="3089" y="9"/>
                  </a:lnTo>
                  <a:lnTo>
                    <a:pt x="3093" y="7"/>
                  </a:lnTo>
                  <a:lnTo>
                    <a:pt x="3098" y="6"/>
                  </a:lnTo>
                  <a:lnTo>
                    <a:pt x="3158" y="6"/>
                  </a:lnTo>
                  <a:lnTo>
                    <a:pt x="3162" y="7"/>
                  </a:lnTo>
                  <a:lnTo>
                    <a:pt x="3166" y="9"/>
                  </a:lnTo>
                  <a:lnTo>
                    <a:pt x="3170" y="12"/>
                  </a:lnTo>
                  <a:lnTo>
                    <a:pt x="3172" y="15"/>
                  </a:lnTo>
                  <a:lnTo>
                    <a:pt x="3297" y="307"/>
                  </a:lnTo>
                  <a:lnTo>
                    <a:pt x="3298" y="311"/>
                  </a:lnTo>
                  <a:lnTo>
                    <a:pt x="3297" y="316"/>
                  </a:lnTo>
                  <a:lnTo>
                    <a:pt x="3295" y="317"/>
                  </a:lnTo>
                  <a:lnTo>
                    <a:pt x="3293" y="319"/>
                  </a:lnTo>
                  <a:lnTo>
                    <a:pt x="3291" y="320"/>
                  </a:lnTo>
                  <a:lnTo>
                    <a:pt x="3287" y="320"/>
                  </a:lnTo>
                  <a:lnTo>
                    <a:pt x="3213" y="320"/>
                  </a:lnTo>
                  <a:lnTo>
                    <a:pt x="3209" y="319"/>
                  </a:lnTo>
                  <a:lnTo>
                    <a:pt x="3205" y="317"/>
                  </a:lnTo>
                  <a:lnTo>
                    <a:pt x="3201" y="314"/>
                  </a:lnTo>
                  <a:lnTo>
                    <a:pt x="3198" y="310"/>
                  </a:lnTo>
                  <a:lnTo>
                    <a:pt x="3187" y="284"/>
                  </a:lnTo>
                  <a:lnTo>
                    <a:pt x="3184" y="281"/>
                  </a:lnTo>
                  <a:lnTo>
                    <a:pt x="3181" y="278"/>
                  </a:lnTo>
                  <a:lnTo>
                    <a:pt x="3177" y="275"/>
                  </a:lnTo>
                  <a:lnTo>
                    <a:pt x="3173" y="275"/>
                  </a:lnTo>
                  <a:lnTo>
                    <a:pt x="3081" y="275"/>
                  </a:lnTo>
                  <a:lnTo>
                    <a:pt x="3077" y="275"/>
                  </a:lnTo>
                  <a:lnTo>
                    <a:pt x="3073" y="278"/>
                  </a:lnTo>
                  <a:lnTo>
                    <a:pt x="3069" y="281"/>
                  </a:lnTo>
                  <a:lnTo>
                    <a:pt x="3067" y="284"/>
                  </a:lnTo>
                  <a:lnTo>
                    <a:pt x="3055" y="310"/>
                  </a:lnTo>
                  <a:lnTo>
                    <a:pt x="3053" y="314"/>
                  </a:lnTo>
                  <a:lnTo>
                    <a:pt x="3050" y="317"/>
                  </a:lnTo>
                  <a:lnTo>
                    <a:pt x="3046" y="319"/>
                  </a:lnTo>
                  <a:lnTo>
                    <a:pt x="3041" y="320"/>
                  </a:lnTo>
                  <a:lnTo>
                    <a:pt x="2968" y="320"/>
                  </a:lnTo>
                  <a:lnTo>
                    <a:pt x="2966" y="320"/>
                  </a:lnTo>
                  <a:lnTo>
                    <a:pt x="2963" y="319"/>
                  </a:lnTo>
                  <a:lnTo>
                    <a:pt x="2961" y="318"/>
                  </a:lnTo>
                  <a:lnTo>
                    <a:pt x="2959" y="316"/>
                  </a:lnTo>
                  <a:lnTo>
                    <a:pt x="2958" y="314"/>
                  </a:lnTo>
                  <a:lnTo>
                    <a:pt x="2958" y="312"/>
                  </a:lnTo>
                  <a:lnTo>
                    <a:pt x="2958" y="309"/>
                  </a:lnTo>
                  <a:lnTo>
                    <a:pt x="2959" y="306"/>
                  </a:lnTo>
                  <a:lnTo>
                    <a:pt x="3082" y="15"/>
                  </a:lnTo>
                  <a:close/>
                  <a:moveTo>
                    <a:pt x="3800" y="84"/>
                  </a:moveTo>
                  <a:lnTo>
                    <a:pt x="3741" y="84"/>
                  </a:lnTo>
                  <a:lnTo>
                    <a:pt x="3736" y="85"/>
                  </a:lnTo>
                  <a:lnTo>
                    <a:pt x="3733" y="87"/>
                  </a:lnTo>
                  <a:lnTo>
                    <a:pt x="3731" y="90"/>
                  </a:lnTo>
                  <a:lnTo>
                    <a:pt x="3730" y="94"/>
                  </a:lnTo>
                  <a:lnTo>
                    <a:pt x="3730" y="310"/>
                  </a:lnTo>
                  <a:lnTo>
                    <a:pt x="3729" y="314"/>
                  </a:lnTo>
                  <a:lnTo>
                    <a:pt x="3727" y="317"/>
                  </a:lnTo>
                  <a:lnTo>
                    <a:pt x="3724" y="319"/>
                  </a:lnTo>
                  <a:lnTo>
                    <a:pt x="3720" y="320"/>
                  </a:lnTo>
                  <a:lnTo>
                    <a:pt x="3655" y="320"/>
                  </a:lnTo>
                  <a:lnTo>
                    <a:pt x="3651" y="319"/>
                  </a:lnTo>
                  <a:lnTo>
                    <a:pt x="3648" y="317"/>
                  </a:lnTo>
                  <a:lnTo>
                    <a:pt x="3646" y="314"/>
                  </a:lnTo>
                  <a:lnTo>
                    <a:pt x="3645" y="310"/>
                  </a:lnTo>
                  <a:lnTo>
                    <a:pt x="3645" y="94"/>
                  </a:lnTo>
                  <a:lnTo>
                    <a:pt x="3645" y="90"/>
                  </a:lnTo>
                  <a:lnTo>
                    <a:pt x="3642" y="87"/>
                  </a:lnTo>
                  <a:lnTo>
                    <a:pt x="3639" y="85"/>
                  </a:lnTo>
                  <a:lnTo>
                    <a:pt x="3635" y="84"/>
                  </a:lnTo>
                  <a:lnTo>
                    <a:pt x="3574" y="84"/>
                  </a:lnTo>
                  <a:lnTo>
                    <a:pt x="3570" y="83"/>
                  </a:lnTo>
                  <a:lnTo>
                    <a:pt x="3567" y="81"/>
                  </a:lnTo>
                  <a:lnTo>
                    <a:pt x="3565" y="78"/>
                  </a:lnTo>
                  <a:lnTo>
                    <a:pt x="3564" y="74"/>
                  </a:lnTo>
                  <a:lnTo>
                    <a:pt x="3564" y="16"/>
                  </a:lnTo>
                  <a:lnTo>
                    <a:pt x="3565" y="12"/>
                  </a:lnTo>
                  <a:lnTo>
                    <a:pt x="3567" y="8"/>
                  </a:lnTo>
                  <a:lnTo>
                    <a:pt x="3570" y="6"/>
                  </a:lnTo>
                  <a:lnTo>
                    <a:pt x="3574" y="5"/>
                  </a:lnTo>
                  <a:lnTo>
                    <a:pt x="3800" y="5"/>
                  </a:lnTo>
                  <a:lnTo>
                    <a:pt x="3805" y="6"/>
                  </a:lnTo>
                  <a:lnTo>
                    <a:pt x="3809" y="8"/>
                  </a:lnTo>
                  <a:lnTo>
                    <a:pt x="3811" y="12"/>
                  </a:lnTo>
                  <a:lnTo>
                    <a:pt x="3811" y="16"/>
                  </a:lnTo>
                  <a:lnTo>
                    <a:pt x="3811" y="74"/>
                  </a:lnTo>
                  <a:lnTo>
                    <a:pt x="3811" y="78"/>
                  </a:lnTo>
                  <a:lnTo>
                    <a:pt x="3809" y="81"/>
                  </a:lnTo>
                  <a:lnTo>
                    <a:pt x="3805" y="83"/>
                  </a:lnTo>
                  <a:lnTo>
                    <a:pt x="3800" y="84"/>
                  </a:lnTo>
                  <a:close/>
                  <a:moveTo>
                    <a:pt x="4223" y="320"/>
                  </a:moveTo>
                  <a:lnTo>
                    <a:pt x="4158" y="320"/>
                  </a:lnTo>
                  <a:lnTo>
                    <a:pt x="4154" y="319"/>
                  </a:lnTo>
                  <a:lnTo>
                    <a:pt x="4151" y="317"/>
                  </a:lnTo>
                  <a:lnTo>
                    <a:pt x="4149" y="314"/>
                  </a:lnTo>
                  <a:lnTo>
                    <a:pt x="4148" y="310"/>
                  </a:lnTo>
                  <a:lnTo>
                    <a:pt x="4148" y="16"/>
                  </a:lnTo>
                  <a:lnTo>
                    <a:pt x="4149" y="12"/>
                  </a:lnTo>
                  <a:lnTo>
                    <a:pt x="4151" y="9"/>
                  </a:lnTo>
                  <a:lnTo>
                    <a:pt x="4154" y="7"/>
                  </a:lnTo>
                  <a:lnTo>
                    <a:pt x="4158" y="6"/>
                  </a:lnTo>
                  <a:lnTo>
                    <a:pt x="4223" y="6"/>
                  </a:lnTo>
                  <a:lnTo>
                    <a:pt x="4226" y="7"/>
                  </a:lnTo>
                  <a:lnTo>
                    <a:pt x="4230" y="9"/>
                  </a:lnTo>
                  <a:lnTo>
                    <a:pt x="4232" y="12"/>
                  </a:lnTo>
                  <a:lnTo>
                    <a:pt x="4233" y="16"/>
                  </a:lnTo>
                  <a:lnTo>
                    <a:pt x="4233" y="310"/>
                  </a:lnTo>
                  <a:lnTo>
                    <a:pt x="4232" y="314"/>
                  </a:lnTo>
                  <a:lnTo>
                    <a:pt x="4230" y="317"/>
                  </a:lnTo>
                  <a:lnTo>
                    <a:pt x="4226" y="319"/>
                  </a:lnTo>
                  <a:lnTo>
                    <a:pt x="4223" y="320"/>
                  </a:lnTo>
                  <a:close/>
                  <a:moveTo>
                    <a:pt x="4662" y="162"/>
                  </a:moveTo>
                  <a:lnTo>
                    <a:pt x="4663" y="171"/>
                  </a:lnTo>
                  <a:lnTo>
                    <a:pt x="4664" y="179"/>
                  </a:lnTo>
                  <a:lnTo>
                    <a:pt x="4665" y="186"/>
                  </a:lnTo>
                  <a:lnTo>
                    <a:pt x="4668" y="194"/>
                  </a:lnTo>
                  <a:lnTo>
                    <a:pt x="4671" y="201"/>
                  </a:lnTo>
                  <a:lnTo>
                    <a:pt x="4675" y="207"/>
                  </a:lnTo>
                  <a:lnTo>
                    <a:pt x="4679" y="213"/>
                  </a:lnTo>
                  <a:lnTo>
                    <a:pt x="4684" y="219"/>
                  </a:lnTo>
                  <a:lnTo>
                    <a:pt x="4690" y="224"/>
                  </a:lnTo>
                  <a:lnTo>
                    <a:pt x="4696" y="229"/>
                  </a:lnTo>
                  <a:lnTo>
                    <a:pt x="4702" y="234"/>
                  </a:lnTo>
                  <a:lnTo>
                    <a:pt x="4709" y="237"/>
                  </a:lnTo>
                  <a:lnTo>
                    <a:pt x="4717" y="240"/>
                  </a:lnTo>
                  <a:lnTo>
                    <a:pt x="4724" y="242"/>
                  </a:lnTo>
                  <a:lnTo>
                    <a:pt x="4732" y="244"/>
                  </a:lnTo>
                  <a:lnTo>
                    <a:pt x="4739" y="244"/>
                  </a:lnTo>
                  <a:lnTo>
                    <a:pt x="4747" y="244"/>
                  </a:lnTo>
                  <a:lnTo>
                    <a:pt x="4754" y="242"/>
                  </a:lnTo>
                  <a:lnTo>
                    <a:pt x="4762" y="240"/>
                  </a:lnTo>
                  <a:lnTo>
                    <a:pt x="4769" y="237"/>
                  </a:lnTo>
                  <a:lnTo>
                    <a:pt x="4776" y="234"/>
                  </a:lnTo>
                  <a:lnTo>
                    <a:pt x="4783" y="229"/>
                  </a:lnTo>
                  <a:lnTo>
                    <a:pt x="4789" y="224"/>
                  </a:lnTo>
                  <a:lnTo>
                    <a:pt x="4794" y="219"/>
                  </a:lnTo>
                  <a:lnTo>
                    <a:pt x="4799" y="213"/>
                  </a:lnTo>
                  <a:lnTo>
                    <a:pt x="4804" y="207"/>
                  </a:lnTo>
                  <a:lnTo>
                    <a:pt x="4808" y="201"/>
                  </a:lnTo>
                  <a:lnTo>
                    <a:pt x="4811" y="194"/>
                  </a:lnTo>
                  <a:lnTo>
                    <a:pt x="4813" y="186"/>
                  </a:lnTo>
                  <a:lnTo>
                    <a:pt x="4815" y="179"/>
                  </a:lnTo>
                  <a:lnTo>
                    <a:pt x="4816" y="171"/>
                  </a:lnTo>
                  <a:lnTo>
                    <a:pt x="4817" y="162"/>
                  </a:lnTo>
                  <a:lnTo>
                    <a:pt x="4816" y="154"/>
                  </a:lnTo>
                  <a:lnTo>
                    <a:pt x="4815" y="147"/>
                  </a:lnTo>
                  <a:lnTo>
                    <a:pt x="4813" y="139"/>
                  </a:lnTo>
                  <a:lnTo>
                    <a:pt x="4811" y="132"/>
                  </a:lnTo>
                  <a:lnTo>
                    <a:pt x="4808" y="125"/>
                  </a:lnTo>
                  <a:lnTo>
                    <a:pt x="4804" y="118"/>
                  </a:lnTo>
                  <a:lnTo>
                    <a:pt x="4799" y="112"/>
                  </a:lnTo>
                  <a:lnTo>
                    <a:pt x="4794" y="107"/>
                  </a:lnTo>
                  <a:lnTo>
                    <a:pt x="4789" y="100"/>
                  </a:lnTo>
                  <a:lnTo>
                    <a:pt x="4783" y="96"/>
                  </a:lnTo>
                  <a:lnTo>
                    <a:pt x="4776" y="92"/>
                  </a:lnTo>
                  <a:lnTo>
                    <a:pt x="4769" y="88"/>
                  </a:lnTo>
                  <a:lnTo>
                    <a:pt x="4762" y="85"/>
                  </a:lnTo>
                  <a:lnTo>
                    <a:pt x="4754" y="83"/>
                  </a:lnTo>
                  <a:lnTo>
                    <a:pt x="4747" y="82"/>
                  </a:lnTo>
                  <a:lnTo>
                    <a:pt x="4739" y="82"/>
                  </a:lnTo>
                  <a:lnTo>
                    <a:pt x="4732" y="82"/>
                  </a:lnTo>
                  <a:lnTo>
                    <a:pt x="4724" y="83"/>
                  </a:lnTo>
                  <a:lnTo>
                    <a:pt x="4717" y="85"/>
                  </a:lnTo>
                  <a:lnTo>
                    <a:pt x="4709" y="88"/>
                  </a:lnTo>
                  <a:lnTo>
                    <a:pt x="4702" y="92"/>
                  </a:lnTo>
                  <a:lnTo>
                    <a:pt x="4696" y="96"/>
                  </a:lnTo>
                  <a:lnTo>
                    <a:pt x="4690" y="100"/>
                  </a:lnTo>
                  <a:lnTo>
                    <a:pt x="4684" y="107"/>
                  </a:lnTo>
                  <a:lnTo>
                    <a:pt x="4679" y="112"/>
                  </a:lnTo>
                  <a:lnTo>
                    <a:pt x="4675" y="118"/>
                  </a:lnTo>
                  <a:lnTo>
                    <a:pt x="4671" y="125"/>
                  </a:lnTo>
                  <a:lnTo>
                    <a:pt x="4668" y="132"/>
                  </a:lnTo>
                  <a:lnTo>
                    <a:pt x="4665" y="139"/>
                  </a:lnTo>
                  <a:lnTo>
                    <a:pt x="4664" y="147"/>
                  </a:lnTo>
                  <a:lnTo>
                    <a:pt x="4663" y="154"/>
                  </a:lnTo>
                  <a:lnTo>
                    <a:pt x="4662" y="162"/>
                  </a:lnTo>
                  <a:close/>
                  <a:moveTo>
                    <a:pt x="4576" y="162"/>
                  </a:moveTo>
                  <a:lnTo>
                    <a:pt x="4577" y="146"/>
                  </a:lnTo>
                  <a:lnTo>
                    <a:pt x="4580" y="130"/>
                  </a:lnTo>
                  <a:lnTo>
                    <a:pt x="4585" y="115"/>
                  </a:lnTo>
                  <a:lnTo>
                    <a:pt x="4590" y="99"/>
                  </a:lnTo>
                  <a:lnTo>
                    <a:pt x="4597" y="85"/>
                  </a:lnTo>
                  <a:lnTo>
                    <a:pt x="4605" y="72"/>
                  </a:lnTo>
                  <a:lnTo>
                    <a:pt x="4614" y="59"/>
                  </a:lnTo>
                  <a:lnTo>
                    <a:pt x="4624" y="48"/>
                  </a:lnTo>
                  <a:lnTo>
                    <a:pt x="4636" y="38"/>
                  </a:lnTo>
                  <a:lnTo>
                    <a:pt x="4649" y="28"/>
                  </a:lnTo>
                  <a:lnTo>
                    <a:pt x="4662" y="20"/>
                  </a:lnTo>
                  <a:lnTo>
                    <a:pt x="4676" y="13"/>
                  </a:lnTo>
                  <a:lnTo>
                    <a:pt x="4691" y="7"/>
                  </a:lnTo>
                  <a:lnTo>
                    <a:pt x="4706" y="3"/>
                  </a:lnTo>
                  <a:lnTo>
                    <a:pt x="4723" y="1"/>
                  </a:lnTo>
                  <a:lnTo>
                    <a:pt x="4739" y="0"/>
                  </a:lnTo>
                  <a:lnTo>
                    <a:pt x="4755" y="1"/>
                  </a:lnTo>
                  <a:lnTo>
                    <a:pt x="4771" y="3"/>
                  </a:lnTo>
                  <a:lnTo>
                    <a:pt x="4788" y="7"/>
                  </a:lnTo>
                  <a:lnTo>
                    <a:pt x="4802" y="13"/>
                  </a:lnTo>
                  <a:lnTo>
                    <a:pt x="4816" y="20"/>
                  </a:lnTo>
                  <a:lnTo>
                    <a:pt x="4830" y="28"/>
                  </a:lnTo>
                  <a:lnTo>
                    <a:pt x="4843" y="38"/>
                  </a:lnTo>
                  <a:lnTo>
                    <a:pt x="4854" y="48"/>
                  </a:lnTo>
                  <a:lnTo>
                    <a:pt x="4865" y="59"/>
                  </a:lnTo>
                  <a:lnTo>
                    <a:pt x="4874" y="72"/>
                  </a:lnTo>
                  <a:lnTo>
                    <a:pt x="4882" y="85"/>
                  </a:lnTo>
                  <a:lnTo>
                    <a:pt x="4889" y="99"/>
                  </a:lnTo>
                  <a:lnTo>
                    <a:pt x="4894" y="115"/>
                  </a:lnTo>
                  <a:lnTo>
                    <a:pt x="4898" y="130"/>
                  </a:lnTo>
                  <a:lnTo>
                    <a:pt x="4901" y="146"/>
                  </a:lnTo>
                  <a:lnTo>
                    <a:pt x="4901" y="162"/>
                  </a:lnTo>
                  <a:lnTo>
                    <a:pt x="4901" y="179"/>
                  </a:lnTo>
                  <a:lnTo>
                    <a:pt x="4898" y="195"/>
                  </a:lnTo>
                  <a:lnTo>
                    <a:pt x="4894" y="210"/>
                  </a:lnTo>
                  <a:lnTo>
                    <a:pt x="4889" y="225"/>
                  </a:lnTo>
                  <a:lnTo>
                    <a:pt x="4882" y="240"/>
                  </a:lnTo>
                  <a:lnTo>
                    <a:pt x="4874" y="254"/>
                  </a:lnTo>
                  <a:lnTo>
                    <a:pt x="4865" y="266"/>
                  </a:lnTo>
                  <a:lnTo>
                    <a:pt x="4854" y="277"/>
                  </a:lnTo>
                  <a:lnTo>
                    <a:pt x="4843" y="287"/>
                  </a:lnTo>
                  <a:lnTo>
                    <a:pt x="4830" y="298"/>
                  </a:lnTo>
                  <a:lnTo>
                    <a:pt x="4816" y="306"/>
                  </a:lnTo>
                  <a:lnTo>
                    <a:pt x="4802" y="313"/>
                  </a:lnTo>
                  <a:lnTo>
                    <a:pt x="4788" y="318"/>
                  </a:lnTo>
                  <a:lnTo>
                    <a:pt x="4771" y="322"/>
                  </a:lnTo>
                  <a:lnTo>
                    <a:pt x="4755" y="324"/>
                  </a:lnTo>
                  <a:lnTo>
                    <a:pt x="4739" y="325"/>
                  </a:lnTo>
                  <a:lnTo>
                    <a:pt x="4723" y="324"/>
                  </a:lnTo>
                  <a:lnTo>
                    <a:pt x="4706" y="322"/>
                  </a:lnTo>
                  <a:lnTo>
                    <a:pt x="4691" y="318"/>
                  </a:lnTo>
                  <a:lnTo>
                    <a:pt x="4676" y="313"/>
                  </a:lnTo>
                  <a:lnTo>
                    <a:pt x="4662" y="306"/>
                  </a:lnTo>
                  <a:lnTo>
                    <a:pt x="4649" y="298"/>
                  </a:lnTo>
                  <a:lnTo>
                    <a:pt x="4636" y="287"/>
                  </a:lnTo>
                  <a:lnTo>
                    <a:pt x="4624" y="277"/>
                  </a:lnTo>
                  <a:lnTo>
                    <a:pt x="4614" y="266"/>
                  </a:lnTo>
                  <a:lnTo>
                    <a:pt x="4605" y="254"/>
                  </a:lnTo>
                  <a:lnTo>
                    <a:pt x="4597" y="240"/>
                  </a:lnTo>
                  <a:lnTo>
                    <a:pt x="4590" y="225"/>
                  </a:lnTo>
                  <a:lnTo>
                    <a:pt x="4585" y="210"/>
                  </a:lnTo>
                  <a:lnTo>
                    <a:pt x="4580" y="195"/>
                  </a:lnTo>
                  <a:lnTo>
                    <a:pt x="4577" y="179"/>
                  </a:lnTo>
                  <a:lnTo>
                    <a:pt x="4576" y="162"/>
                  </a:lnTo>
                  <a:close/>
                  <a:moveTo>
                    <a:pt x="5541" y="16"/>
                  </a:moveTo>
                  <a:lnTo>
                    <a:pt x="5541" y="310"/>
                  </a:lnTo>
                  <a:lnTo>
                    <a:pt x="5541" y="314"/>
                  </a:lnTo>
                  <a:lnTo>
                    <a:pt x="5538" y="317"/>
                  </a:lnTo>
                  <a:lnTo>
                    <a:pt x="5535" y="319"/>
                  </a:lnTo>
                  <a:lnTo>
                    <a:pt x="5531" y="320"/>
                  </a:lnTo>
                  <a:lnTo>
                    <a:pt x="5468" y="320"/>
                  </a:lnTo>
                  <a:lnTo>
                    <a:pt x="5463" y="319"/>
                  </a:lnTo>
                  <a:lnTo>
                    <a:pt x="5459" y="317"/>
                  </a:lnTo>
                  <a:lnTo>
                    <a:pt x="5455" y="314"/>
                  </a:lnTo>
                  <a:lnTo>
                    <a:pt x="5452" y="311"/>
                  </a:lnTo>
                  <a:lnTo>
                    <a:pt x="5340" y="153"/>
                  </a:lnTo>
                  <a:lnTo>
                    <a:pt x="5337" y="151"/>
                  </a:lnTo>
                  <a:lnTo>
                    <a:pt x="5334" y="151"/>
                  </a:lnTo>
                  <a:lnTo>
                    <a:pt x="5333" y="151"/>
                  </a:lnTo>
                  <a:lnTo>
                    <a:pt x="5332" y="152"/>
                  </a:lnTo>
                  <a:lnTo>
                    <a:pt x="5332" y="153"/>
                  </a:lnTo>
                  <a:lnTo>
                    <a:pt x="5332" y="155"/>
                  </a:lnTo>
                  <a:lnTo>
                    <a:pt x="5332" y="310"/>
                  </a:lnTo>
                  <a:lnTo>
                    <a:pt x="5331" y="314"/>
                  </a:lnTo>
                  <a:lnTo>
                    <a:pt x="5329" y="317"/>
                  </a:lnTo>
                  <a:lnTo>
                    <a:pt x="5325" y="319"/>
                  </a:lnTo>
                  <a:lnTo>
                    <a:pt x="5321" y="320"/>
                  </a:lnTo>
                  <a:lnTo>
                    <a:pt x="5257" y="320"/>
                  </a:lnTo>
                  <a:lnTo>
                    <a:pt x="5253" y="319"/>
                  </a:lnTo>
                  <a:lnTo>
                    <a:pt x="5250" y="317"/>
                  </a:lnTo>
                  <a:lnTo>
                    <a:pt x="5248" y="314"/>
                  </a:lnTo>
                  <a:lnTo>
                    <a:pt x="5247" y="310"/>
                  </a:lnTo>
                  <a:lnTo>
                    <a:pt x="5247" y="16"/>
                  </a:lnTo>
                  <a:lnTo>
                    <a:pt x="5248" y="12"/>
                  </a:lnTo>
                  <a:lnTo>
                    <a:pt x="5250" y="8"/>
                  </a:lnTo>
                  <a:lnTo>
                    <a:pt x="5253" y="6"/>
                  </a:lnTo>
                  <a:lnTo>
                    <a:pt x="5257" y="5"/>
                  </a:lnTo>
                  <a:lnTo>
                    <a:pt x="5322" y="5"/>
                  </a:lnTo>
                  <a:lnTo>
                    <a:pt x="5326" y="6"/>
                  </a:lnTo>
                  <a:lnTo>
                    <a:pt x="5330" y="8"/>
                  </a:lnTo>
                  <a:lnTo>
                    <a:pt x="5335" y="10"/>
                  </a:lnTo>
                  <a:lnTo>
                    <a:pt x="5338" y="14"/>
                  </a:lnTo>
                  <a:lnTo>
                    <a:pt x="5450" y="172"/>
                  </a:lnTo>
                  <a:lnTo>
                    <a:pt x="5452" y="174"/>
                  </a:lnTo>
                  <a:lnTo>
                    <a:pt x="5455" y="175"/>
                  </a:lnTo>
                  <a:lnTo>
                    <a:pt x="5456" y="174"/>
                  </a:lnTo>
                  <a:lnTo>
                    <a:pt x="5457" y="173"/>
                  </a:lnTo>
                  <a:lnTo>
                    <a:pt x="5457" y="172"/>
                  </a:lnTo>
                  <a:lnTo>
                    <a:pt x="5458" y="170"/>
                  </a:lnTo>
                  <a:lnTo>
                    <a:pt x="5458" y="16"/>
                  </a:lnTo>
                  <a:lnTo>
                    <a:pt x="5458" y="12"/>
                  </a:lnTo>
                  <a:lnTo>
                    <a:pt x="5461" y="8"/>
                  </a:lnTo>
                  <a:lnTo>
                    <a:pt x="5464" y="6"/>
                  </a:lnTo>
                  <a:lnTo>
                    <a:pt x="5468" y="5"/>
                  </a:lnTo>
                  <a:lnTo>
                    <a:pt x="5531" y="5"/>
                  </a:lnTo>
                  <a:lnTo>
                    <a:pt x="5535" y="6"/>
                  </a:lnTo>
                  <a:lnTo>
                    <a:pt x="5538" y="8"/>
                  </a:lnTo>
                  <a:lnTo>
                    <a:pt x="5541" y="12"/>
                  </a:lnTo>
                  <a:lnTo>
                    <a:pt x="5541" y="16"/>
                  </a:lnTo>
                  <a:close/>
                  <a:moveTo>
                    <a:pt x="5942" y="212"/>
                  </a:moveTo>
                  <a:lnTo>
                    <a:pt x="5954" y="219"/>
                  </a:lnTo>
                  <a:lnTo>
                    <a:pt x="5965" y="225"/>
                  </a:lnTo>
                  <a:lnTo>
                    <a:pt x="5977" y="230"/>
                  </a:lnTo>
                  <a:lnTo>
                    <a:pt x="5988" y="236"/>
                  </a:lnTo>
                  <a:lnTo>
                    <a:pt x="5999" y="240"/>
                  </a:lnTo>
                  <a:lnTo>
                    <a:pt x="6009" y="242"/>
                  </a:lnTo>
                  <a:lnTo>
                    <a:pt x="6021" y="244"/>
                  </a:lnTo>
                  <a:lnTo>
                    <a:pt x="6031" y="244"/>
                  </a:lnTo>
                  <a:lnTo>
                    <a:pt x="6039" y="244"/>
                  </a:lnTo>
                  <a:lnTo>
                    <a:pt x="6047" y="243"/>
                  </a:lnTo>
                  <a:lnTo>
                    <a:pt x="6054" y="241"/>
                  </a:lnTo>
                  <a:lnTo>
                    <a:pt x="6059" y="239"/>
                  </a:lnTo>
                  <a:lnTo>
                    <a:pt x="6063" y="236"/>
                  </a:lnTo>
                  <a:lnTo>
                    <a:pt x="6066" y="233"/>
                  </a:lnTo>
                  <a:lnTo>
                    <a:pt x="6068" y="227"/>
                  </a:lnTo>
                  <a:lnTo>
                    <a:pt x="6069" y="222"/>
                  </a:lnTo>
                  <a:lnTo>
                    <a:pt x="6068" y="220"/>
                  </a:lnTo>
                  <a:lnTo>
                    <a:pt x="6068" y="217"/>
                  </a:lnTo>
                  <a:lnTo>
                    <a:pt x="6066" y="215"/>
                  </a:lnTo>
                  <a:lnTo>
                    <a:pt x="6064" y="214"/>
                  </a:lnTo>
                  <a:lnTo>
                    <a:pt x="6059" y="211"/>
                  </a:lnTo>
                  <a:lnTo>
                    <a:pt x="6053" y="208"/>
                  </a:lnTo>
                  <a:lnTo>
                    <a:pt x="6046" y="206"/>
                  </a:lnTo>
                  <a:lnTo>
                    <a:pt x="6037" y="205"/>
                  </a:lnTo>
                  <a:lnTo>
                    <a:pt x="6028" y="203"/>
                  </a:lnTo>
                  <a:lnTo>
                    <a:pt x="6018" y="202"/>
                  </a:lnTo>
                  <a:lnTo>
                    <a:pt x="6007" y="200"/>
                  </a:lnTo>
                  <a:lnTo>
                    <a:pt x="5995" y="198"/>
                  </a:lnTo>
                  <a:lnTo>
                    <a:pt x="5983" y="195"/>
                  </a:lnTo>
                  <a:lnTo>
                    <a:pt x="5970" y="191"/>
                  </a:lnTo>
                  <a:lnTo>
                    <a:pt x="5957" y="186"/>
                  </a:lnTo>
                  <a:lnTo>
                    <a:pt x="5943" y="180"/>
                  </a:lnTo>
                  <a:lnTo>
                    <a:pt x="5936" y="176"/>
                  </a:lnTo>
                  <a:lnTo>
                    <a:pt x="5930" y="172"/>
                  </a:lnTo>
                  <a:lnTo>
                    <a:pt x="5925" y="167"/>
                  </a:lnTo>
                  <a:lnTo>
                    <a:pt x="5920" y="161"/>
                  </a:lnTo>
                  <a:lnTo>
                    <a:pt x="5915" y="156"/>
                  </a:lnTo>
                  <a:lnTo>
                    <a:pt x="5910" y="150"/>
                  </a:lnTo>
                  <a:lnTo>
                    <a:pt x="5907" y="143"/>
                  </a:lnTo>
                  <a:lnTo>
                    <a:pt x="5903" y="136"/>
                  </a:lnTo>
                  <a:lnTo>
                    <a:pt x="5901" y="129"/>
                  </a:lnTo>
                  <a:lnTo>
                    <a:pt x="5899" y="120"/>
                  </a:lnTo>
                  <a:lnTo>
                    <a:pt x="5898" y="111"/>
                  </a:lnTo>
                  <a:lnTo>
                    <a:pt x="5897" y="102"/>
                  </a:lnTo>
                  <a:lnTo>
                    <a:pt x="5898" y="87"/>
                  </a:lnTo>
                  <a:lnTo>
                    <a:pt x="5900" y="74"/>
                  </a:lnTo>
                  <a:lnTo>
                    <a:pt x="5904" y="63"/>
                  </a:lnTo>
                  <a:lnTo>
                    <a:pt x="5909" y="53"/>
                  </a:lnTo>
                  <a:lnTo>
                    <a:pt x="5915" y="44"/>
                  </a:lnTo>
                  <a:lnTo>
                    <a:pt x="5922" y="34"/>
                  </a:lnTo>
                  <a:lnTo>
                    <a:pt x="5929" y="27"/>
                  </a:lnTo>
                  <a:lnTo>
                    <a:pt x="5938" y="21"/>
                  </a:lnTo>
                  <a:lnTo>
                    <a:pt x="5948" y="16"/>
                  </a:lnTo>
                  <a:lnTo>
                    <a:pt x="5957" y="12"/>
                  </a:lnTo>
                  <a:lnTo>
                    <a:pt x="5967" y="8"/>
                  </a:lnTo>
                  <a:lnTo>
                    <a:pt x="5978" y="6"/>
                  </a:lnTo>
                  <a:lnTo>
                    <a:pt x="5988" y="4"/>
                  </a:lnTo>
                  <a:lnTo>
                    <a:pt x="5999" y="2"/>
                  </a:lnTo>
                  <a:lnTo>
                    <a:pt x="6009" y="2"/>
                  </a:lnTo>
                  <a:lnTo>
                    <a:pt x="6020" y="1"/>
                  </a:lnTo>
                  <a:lnTo>
                    <a:pt x="6038" y="2"/>
                  </a:lnTo>
                  <a:lnTo>
                    <a:pt x="6054" y="4"/>
                  </a:lnTo>
                  <a:lnTo>
                    <a:pt x="6070" y="7"/>
                  </a:lnTo>
                  <a:lnTo>
                    <a:pt x="6085" y="12"/>
                  </a:lnTo>
                  <a:lnTo>
                    <a:pt x="6099" y="17"/>
                  </a:lnTo>
                  <a:lnTo>
                    <a:pt x="6113" y="24"/>
                  </a:lnTo>
                  <a:lnTo>
                    <a:pt x="6126" y="32"/>
                  </a:lnTo>
                  <a:lnTo>
                    <a:pt x="6139" y="43"/>
                  </a:lnTo>
                  <a:lnTo>
                    <a:pt x="6143" y="46"/>
                  </a:lnTo>
                  <a:lnTo>
                    <a:pt x="6144" y="50"/>
                  </a:lnTo>
                  <a:lnTo>
                    <a:pt x="6143" y="54"/>
                  </a:lnTo>
                  <a:lnTo>
                    <a:pt x="6141" y="58"/>
                  </a:lnTo>
                  <a:lnTo>
                    <a:pt x="6108" y="106"/>
                  </a:lnTo>
                  <a:lnTo>
                    <a:pt x="6105" y="108"/>
                  </a:lnTo>
                  <a:lnTo>
                    <a:pt x="6101" y="110"/>
                  </a:lnTo>
                  <a:lnTo>
                    <a:pt x="6097" y="110"/>
                  </a:lnTo>
                  <a:lnTo>
                    <a:pt x="6093" y="108"/>
                  </a:lnTo>
                  <a:lnTo>
                    <a:pt x="6083" y="102"/>
                  </a:lnTo>
                  <a:lnTo>
                    <a:pt x="6071" y="95"/>
                  </a:lnTo>
                  <a:lnTo>
                    <a:pt x="6062" y="91"/>
                  </a:lnTo>
                  <a:lnTo>
                    <a:pt x="6052" y="88"/>
                  </a:lnTo>
                  <a:lnTo>
                    <a:pt x="6043" y="85"/>
                  </a:lnTo>
                  <a:lnTo>
                    <a:pt x="6034" y="84"/>
                  </a:lnTo>
                  <a:lnTo>
                    <a:pt x="6026" y="82"/>
                  </a:lnTo>
                  <a:lnTo>
                    <a:pt x="6018" y="82"/>
                  </a:lnTo>
                  <a:lnTo>
                    <a:pt x="6013" y="82"/>
                  </a:lnTo>
                  <a:lnTo>
                    <a:pt x="6006" y="82"/>
                  </a:lnTo>
                  <a:lnTo>
                    <a:pt x="6000" y="83"/>
                  </a:lnTo>
                  <a:lnTo>
                    <a:pt x="5994" y="84"/>
                  </a:lnTo>
                  <a:lnTo>
                    <a:pt x="5990" y="86"/>
                  </a:lnTo>
                  <a:lnTo>
                    <a:pt x="5985" y="89"/>
                  </a:lnTo>
                  <a:lnTo>
                    <a:pt x="5984" y="91"/>
                  </a:lnTo>
                  <a:lnTo>
                    <a:pt x="5983" y="93"/>
                  </a:lnTo>
                  <a:lnTo>
                    <a:pt x="5982" y="95"/>
                  </a:lnTo>
                  <a:lnTo>
                    <a:pt x="5982" y="98"/>
                  </a:lnTo>
                  <a:lnTo>
                    <a:pt x="5982" y="102"/>
                  </a:lnTo>
                  <a:lnTo>
                    <a:pt x="5984" y="105"/>
                  </a:lnTo>
                  <a:lnTo>
                    <a:pt x="5987" y="107"/>
                  </a:lnTo>
                  <a:lnTo>
                    <a:pt x="5991" y="110"/>
                  </a:lnTo>
                  <a:lnTo>
                    <a:pt x="6000" y="114"/>
                  </a:lnTo>
                  <a:lnTo>
                    <a:pt x="6011" y="118"/>
                  </a:lnTo>
                  <a:lnTo>
                    <a:pt x="6023" y="121"/>
                  </a:lnTo>
                  <a:lnTo>
                    <a:pt x="6034" y="123"/>
                  </a:lnTo>
                  <a:lnTo>
                    <a:pt x="6043" y="125"/>
                  </a:lnTo>
                  <a:lnTo>
                    <a:pt x="6048" y="125"/>
                  </a:lnTo>
                  <a:lnTo>
                    <a:pt x="6055" y="127"/>
                  </a:lnTo>
                  <a:lnTo>
                    <a:pt x="6063" y="129"/>
                  </a:lnTo>
                  <a:lnTo>
                    <a:pt x="6072" y="131"/>
                  </a:lnTo>
                  <a:lnTo>
                    <a:pt x="6082" y="134"/>
                  </a:lnTo>
                  <a:lnTo>
                    <a:pt x="6091" y="137"/>
                  </a:lnTo>
                  <a:lnTo>
                    <a:pt x="6099" y="141"/>
                  </a:lnTo>
                  <a:lnTo>
                    <a:pt x="6108" y="146"/>
                  </a:lnTo>
                  <a:lnTo>
                    <a:pt x="6116" y="151"/>
                  </a:lnTo>
                  <a:lnTo>
                    <a:pt x="6123" y="157"/>
                  </a:lnTo>
                  <a:lnTo>
                    <a:pt x="6130" y="164"/>
                  </a:lnTo>
                  <a:lnTo>
                    <a:pt x="6137" y="173"/>
                  </a:lnTo>
                  <a:lnTo>
                    <a:pt x="6143" y="181"/>
                  </a:lnTo>
                  <a:lnTo>
                    <a:pt x="6148" y="191"/>
                  </a:lnTo>
                  <a:lnTo>
                    <a:pt x="6152" y="201"/>
                  </a:lnTo>
                  <a:lnTo>
                    <a:pt x="6154" y="213"/>
                  </a:lnTo>
                  <a:lnTo>
                    <a:pt x="6154" y="226"/>
                  </a:lnTo>
                  <a:lnTo>
                    <a:pt x="6154" y="239"/>
                  </a:lnTo>
                  <a:lnTo>
                    <a:pt x="6152" y="251"/>
                  </a:lnTo>
                  <a:lnTo>
                    <a:pt x="6149" y="261"/>
                  </a:lnTo>
                  <a:lnTo>
                    <a:pt x="6145" y="271"/>
                  </a:lnTo>
                  <a:lnTo>
                    <a:pt x="6140" y="280"/>
                  </a:lnTo>
                  <a:lnTo>
                    <a:pt x="6134" y="288"/>
                  </a:lnTo>
                  <a:lnTo>
                    <a:pt x="6127" y="295"/>
                  </a:lnTo>
                  <a:lnTo>
                    <a:pt x="6120" y="302"/>
                  </a:lnTo>
                  <a:lnTo>
                    <a:pt x="6111" y="308"/>
                  </a:lnTo>
                  <a:lnTo>
                    <a:pt x="6102" y="312"/>
                  </a:lnTo>
                  <a:lnTo>
                    <a:pt x="6092" y="316"/>
                  </a:lnTo>
                  <a:lnTo>
                    <a:pt x="6082" y="320"/>
                  </a:lnTo>
                  <a:lnTo>
                    <a:pt x="6069" y="322"/>
                  </a:lnTo>
                  <a:lnTo>
                    <a:pt x="6057" y="324"/>
                  </a:lnTo>
                  <a:lnTo>
                    <a:pt x="6045" y="325"/>
                  </a:lnTo>
                  <a:lnTo>
                    <a:pt x="6031" y="325"/>
                  </a:lnTo>
                  <a:lnTo>
                    <a:pt x="6021" y="325"/>
                  </a:lnTo>
                  <a:lnTo>
                    <a:pt x="6009" y="324"/>
                  </a:lnTo>
                  <a:lnTo>
                    <a:pt x="5999" y="323"/>
                  </a:lnTo>
                  <a:lnTo>
                    <a:pt x="5989" y="322"/>
                  </a:lnTo>
                  <a:lnTo>
                    <a:pt x="5980" y="320"/>
                  </a:lnTo>
                  <a:lnTo>
                    <a:pt x="5971" y="317"/>
                  </a:lnTo>
                  <a:lnTo>
                    <a:pt x="5962" y="315"/>
                  </a:lnTo>
                  <a:lnTo>
                    <a:pt x="5954" y="312"/>
                  </a:lnTo>
                  <a:lnTo>
                    <a:pt x="5945" y="308"/>
                  </a:lnTo>
                  <a:lnTo>
                    <a:pt x="5937" y="305"/>
                  </a:lnTo>
                  <a:lnTo>
                    <a:pt x="5930" y="301"/>
                  </a:lnTo>
                  <a:lnTo>
                    <a:pt x="5922" y="297"/>
                  </a:lnTo>
                  <a:lnTo>
                    <a:pt x="5909" y="287"/>
                  </a:lnTo>
                  <a:lnTo>
                    <a:pt x="5896" y="277"/>
                  </a:lnTo>
                  <a:lnTo>
                    <a:pt x="5894" y="274"/>
                  </a:lnTo>
                  <a:lnTo>
                    <a:pt x="5893" y="270"/>
                  </a:lnTo>
                  <a:lnTo>
                    <a:pt x="5893" y="266"/>
                  </a:lnTo>
                  <a:lnTo>
                    <a:pt x="5895" y="263"/>
                  </a:lnTo>
                  <a:lnTo>
                    <a:pt x="5927" y="215"/>
                  </a:lnTo>
                  <a:lnTo>
                    <a:pt x="5930" y="212"/>
                  </a:lnTo>
                  <a:lnTo>
                    <a:pt x="5934" y="210"/>
                  </a:lnTo>
                  <a:lnTo>
                    <a:pt x="5938" y="210"/>
                  </a:lnTo>
                  <a:lnTo>
                    <a:pt x="5942" y="212"/>
                  </a:lnTo>
                  <a:close/>
                  <a:moveTo>
                    <a:pt x="7024" y="320"/>
                  </a:moveTo>
                  <a:lnTo>
                    <a:pt x="6959" y="320"/>
                  </a:lnTo>
                  <a:lnTo>
                    <a:pt x="6955" y="319"/>
                  </a:lnTo>
                  <a:lnTo>
                    <a:pt x="6952" y="317"/>
                  </a:lnTo>
                  <a:lnTo>
                    <a:pt x="6950" y="314"/>
                  </a:lnTo>
                  <a:lnTo>
                    <a:pt x="6949" y="310"/>
                  </a:lnTo>
                  <a:lnTo>
                    <a:pt x="6949" y="16"/>
                  </a:lnTo>
                  <a:lnTo>
                    <a:pt x="6950" y="12"/>
                  </a:lnTo>
                  <a:lnTo>
                    <a:pt x="6952" y="9"/>
                  </a:lnTo>
                  <a:lnTo>
                    <a:pt x="6955" y="7"/>
                  </a:lnTo>
                  <a:lnTo>
                    <a:pt x="6959" y="6"/>
                  </a:lnTo>
                  <a:lnTo>
                    <a:pt x="7024" y="6"/>
                  </a:lnTo>
                  <a:lnTo>
                    <a:pt x="7028" y="7"/>
                  </a:lnTo>
                  <a:lnTo>
                    <a:pt x="7031" y="9"/>
                  </a:lnTo>
                  <a:lnTo>
                    <a:pt x="7033" y="12"/>
                  </a:lnTo>
                  <a:lnTo>
                    <a:pt x="7034" y="16"/>
                  </a:lnTo>
                  <a:lnTo>
                    <a:pt x="7034" y="310"/>
                  </a:lnTo>
                  <a:lnTo>
                    <a:pt x="7033" y="314"/>
                  </a:lnTo>
                  <a:lnTo>
                    <a:pt x="7031" y="317"/>
                  </a:lnTo>
                  <a:lnTo>
                    <a:pt x="7028" y="319"/>
                  </a:lnTo>
                  <a:lnTo>
                    <a:pt x="7024" y="320"/>
                  </a:lnTo>
                  <a:close/>
                  <a:moveTo>
                    <a:pt x="7687" y="16"/>
                  </a:moveTo>
                  <a:lnTo>
                    <a:pt x="7687" y="310"/>
                  </a:lnTo>
                  <a:lnTo>
                    <a:pt x="7686" y="314"/>
                  </a:lnTo>
                  <a:lnTo>
                    <a:pt x="7684" y="317"/>
                  </a:lnTo>
                  <a:lnTo>
                    <a:pt x="7681" y="319"/>
                  </a:lnTo>
                  <a:lnTo>
                    <a:pt x="7677" y="320"/>
                  </a:lnTo>
                  <a:lnTo>
                    <a:pt x="7613" y="320"/>
                  </a:lnTo>
                  <a:lnTo>
                    <a:pt x="7609" y="319"/>
                  </a:lnTo>
                  <a:lnTo>
                    <a:pt x="7605" y="317"/>
                  </a:lnTo>
                  <a:lnTo>
                    <a:pt x="7600" y="314"/>
                  </a:lnTo>
                  <a:lnTo>
                    <a:pt x="7597" y="311"/>
                  </a:lnTo>
                  <a:lnTo>
                    <a:pt x="7485" y="153"/>
                  </a:lnTo>
                  <a:lnTo>
                    <a:pt x="7483" y="151"/>
                  </a:lnTo>
                  <a:lnTo>
                    <a:pt x="7480" y="151"/>
                  </a:lnTo>
                  <a:lnTo>
                    <a:pt x="7479" y="151"/>
                  </a:lnTo>
                  <a:lnTo>
                    <a:pt x="7478" y="152"/>
                  </a:lnTo>
                  <a:lnTo>
                    <a:pt x="7477" y="153"/>
                  </a:lnTo>
                  <a:lnTo>
                    <a:pt x="7477" y="155"/>
                  </a:lnTo>
                  <a:lnTo>
                    <a:pt x="7477" y="310"/>
                  </a:lnTo>
                  <a:lnTo>
                    <a:pt x="7477" y="314"/>
                  </a:lnTo>
                  <a:lnTo>
                    <a:pt x="7474" y="317"/>
                  </a:lnTo>
                  <a:lnTo>
                    <a:pt x="7471" y="319"/>
                  </a:lnTo>
                  <a:lnTo>
                    <a:pt x="7467" y="320"/>
                  </a:lnTo>
                  <a:lnTo>
                    <a:pt x="7403" y="320"/>
                  </a:lnTo>
                  <a:lnTo>
                    <a:pt x="7399" y="319"/>
                  </a:lnTo>
                  <a:lnTo>
                    <a:pt x="7396" y="317"/>
                  </a:lnTo>
                  <a:lnTo>
                    <a:pt x="7393" y="314"/>
                  </a:lnTo>
                  <a:lnTo>
                    <a:pt x="7393" y="310"/>
                  </a:lnTo>
                  <a:lnTo>
                    <a:pt x="7393" y="16"/>
                  </a:lnTo>
                  <a:lnTo>
                    <a:pt x="7393" y="12"/>
                  </a:lnTo>
                  <a:lnTo>
                    <a:pt x="7396" y="8"/>
                  </a:lnTo>
                  <a:lnTo>
                    <a:pt x="7399" y="6"/>
                  </a:lnTo>
                  <a:lnTo>
                    <a:pt x="7403" y="5"/>
                  </a:lnTo>
                  <a:lnTo>
                    <a:pt x="7467" y="5"/>
                  </a:lnTo>
                  <a:lnTo>
                    <a:pt x="7471" y="6"/>
                  </a:lnTo>
                  <a:lnTo>
                    <a:pt x="7476" y="8"/>
                  </a:lnTo>
                  <a:lnTo>
                    <a:pt x="7480" y="10"/>
                  </a:lnTo>
                  <a:lnTo>
                    <a:pt x="7483" y="14"/>
                  </a:lnTo>
                  <a:lnTo>
                    <a:pt x="7595" y="172"/>
                  </a:lnTo>
                  <a:lnTo>
                    <a:pt x="7598" y="174"/>
                  </a:lnTo>
                  <a:lnTo>
                    <a:pt x="7600" y="175"/>
                  </a:lnTo>
                  <a:lnTo>
                    <a:pt x="7602" y="174"/>
                  </a:lnTo>
                  <a:lnTo>
                    <a:pt x="7602" y="173"/>
                  </a:lnTo>
                  <a:lnTo>
                    <a:pt x="7603" y="172"/>
                  </a:lnTo>
                  <a:lnTo>
                    <a:pt x="7603" y="170"/>
                  </a:lnTo>
                  <a:lnTo>
                    <a:pt x="7603" y="16"/>
                  </a:lnTo>
                  <a:lnTo>
                    <a:pt x="7604" y="12"/>
                  </a:lnTo>
                  <a:lnTo>
                    <a:pt x="7606" y="8"/>
                  </a:lnTo>
                  <a:lnTo>
                    <a:pt x="7609" y="6"/>
                  </a:lnTo>
                  <a:lnTo>
                    <a:pt x="7613" y="5"/>
                  </a:lnTo>
                  <a:lnTo>
                    <a:pt x="7677" y="5"/>
                  </a:lnTo>
                  <a:lnTo>
                    <a:pt x="7681" y="6"/>
                  </a:lnTo>
                  <a:lnTo>
                    <a:pt x="7684" y="8"/>
                  </a:lnTo>
                  <a:lnTo>
                    <a:pt x="7686" y="12"/>
                  </a:lnTo>
                  <a:lnTo>
                    <a:pt x="7687" y="16"/>
                  </a:lnTo>
                  <a:close/>
                  <a:moveTo>
                    <a:pt x="8356" y="237"/>
                  </a:moveTo>
                  <a:lnTo>
                    <a:pt x="8348" y="246"/>
                  </a:lnTo>
                  <a:lnTo>
                    <a:pt x="8342" y="256"/>
                  </a:lnTo>
                  <a:lnTo>
                    <a:pt x="8335" y="264"/>
                  </a:lnTo>
                  <a:lnTo>
                    <a:pt x="8328" y="273"/>
                  </a:lnTo>
                  <a:lnTo>
                    <a:pt x="8320" y="281"/>
                  </a:lnTo>
                  <a:lnTo>
                    <a:pt x="8312" y="288"/>
                  </a:lnTo>
                  <a:lnTo>
                    <a:pt x="8304" y="294"/>
                  </a:lnTo>
                  <a:lnTo>
                    <a:pt x="8295" y="301"/>
                  </a:lnTo>
                  <a:lnTo>
                    <a:pt x="8284" y="307"/>
                  </a:lnTo>
                  <a:lnTo>
                    <a:pt x="8274" y="311"/>
                  </a:lnTo>
                  <a:lnTo>
                    <a:pt x="8264" y="315"/>
                  </a:lnTo>
                  <a:lnTo>
                    <a:pt x="8253" y="319"/>
                  </a:lnTo>
                  <a:lnTo>
                    <a:pt x="8241" y="322"/>
                  </a:lnTo>
                  <a:lnTo>
                    <a:pt x="8229" y="324"/>
                  </a:lnTo>
                  <a:lnTo>
                    <a:pt x="8216" y="325"/>
                  </a:lnTo>
                  <a:lnTo>
                    <a:pt x="8202" y="325"/>
                  </a:lnTo>
                  <a:lnTo>
                    <a:pt x="8186" y="324"/>
                  </a:lnTo>
                  <a:lnTo>
                    <a:pt x="8170" y="322"/>
                  </a:lnTo>
                  <a:lnTo>
                    <a:pt x="8153" y="318"/>
                  </a:lnTo>
                  <a:lnTo>
                    <a:pt x="8138" y="313"/>
                  </a:lnTo>
                  <a:lnTo>
                    <a:pt x="8124" y="306"/>
                  </a:lnTo>
                  <a:lnTo>
                    <a:pt x="8110" y="298"/>
                  </a:lnTo>
                  <a:lnTo>
                    <a:pt x="8098" y="288"/>
                  </a:lnTo>
                  <a:lnTo>
                    <a:pt x="8085" y="277"/>
                  </a:lnTo>
                  <a:lnTo>
                    <a:pt x="8075" y="266"/>
                  </a:lnTo>
                  <a:lnTo>
                    <a:pt x="8065" y="254"/>
                  </a:lnTo>
                  <a:lnTo>
                    <a:pt x="8057" y="241"/>
                  </a:lnTo>
                  <a:lnTo>
                    <a:pt x="8050" y="226"/>
                  </a:lnTo>
                  <a:lnTo>
                    <a:pt x="8045" y="211"/>
                  </a:lnTo>
                  <a:lnTo>
                    <a:pt x="8041" y="196"/>
                  </a:lnTo>
                  <a:lnTo>
                    <a:pt x="8038" y="180"/>
                  </a:lnTo>
                  <a:lnTo>
                    <a:pt x="8038" y="163"/>
                  </a:lnTo>
                  <a:lnTo>
                    <a:pt x="8038" y="146"/>
                  </a:lnTo>
                  <a:lnTo>
                    <a:pt x="8041" y="131"/>
                  </a:lnTo>
                  <a:lnTo>
                    <a:pt x="8045" y="115"/>
                  </a:lnTo>
                  <a:lnTo>
                    <a:pt x="8050" y="99"/>
                  </a:lnTo>
                  <a:lnTo>
                    <a:pt x="8057" y="85"/>
                  </a:lnTo>
                  <a:lnTo>
                    <a:pt x="8065" y="72"/>
                  </a:lnTo>
                  <a:lnTo>
                    <a:pt x="8075" y="60"/>
                  </a:lnTo>
                  <a:lnTo>
                    <a:pt x="8085" y="49"/>
                  </a:lnTo>
                  <a:lnTo>
                    <a:pt x="8098" y="39"/>
                  </a:lnTo>
                  <a:lnTo>
                    <a:pt x="8110" y="28"/>
                  </a:lnTo>
                  <a:lnTo>
                    <a:pt x="8124" y="20"/>
                  </a:lnTo>
                  <a:lnTo>
                    <a:pt x="8138" y="14"/>
                  </a:lnTo>
                  <a:lnTo>
                    <a:pt x="8153" y="8"/>
                  </a:lnTo>
                  <a:lnTo>
                    <a:pt x="8170" y="4"/>
                  </a:lnTo>
                  <a:lnTo>
                    <a:pt x="8186" y="2"/>
                  </a:lnTo>
                  <a:lnTo>
                    <a:pt x="8202" y="1"/>
                  </a:lnTo>
                  <a:lnTo>
                    <a:pt x="8216" y="1"/>
                  </a:lnTo>
                  <a:lnTo>
                    <a:pt x="8230" y="2"/>
                  </a:lnTo>
                  <a:lnTo>
                    <a:pt x="8242" y="4"/>
                  </a:lnTo>
                  <a:lnTo>
                    <a:pt x="8254" y="7"/>
                  </a:lnTo>
                  <a:lnTo>
                    <a:pt x="8265" y="11"/>
                  </a:lnTo>
                  <a:lnTo>
                    <a:pt x="8275" y="15"/>
                  </a:lnTo>
                  <a:lnTo>
                    <a:pt x="8285" y="20"/>
                  </a:lnTo>
                  <a:lnTo>
                    <a:pt x="8295" y="25"/>
                  </a:lnTo>
                  <a:lnTo>
                    <a:pt x="8304" y="31"/>
                  </a:lnTo>
                  <a:lnTo>
                    <a:pt x="8312" y="39"/>
                  </a:lnTo>
                  <a:lnTo>
                    <a:pt x="8320" y="46"/>
                  </a:lnTo>
                  <a:lnTo>
                    <a:pt x="8328" y="54"/>
                  </a:lnTo>
                  <a:lnTo>
                    <a:pt x="8335" y="62"/>
                  </a:lnTo>
                  <a:lnTo>
                    <a:pt x="8342" y="71"/>
                  </a:lnTo>
                  <a:lnTo>
                    <a:pt x="8348" y="80"/>
                  </a:lnTo>
                  <a:lnTo>
                    <a:pt x="8356" y="89"/>
                  </a:lnTo>
                  <a:lnTo>
                    <a:pt x="8357" y="93"/>
                  </a:lnTo>
                  <a:lnTo>
                    <a:pt x="8357" y="96"/>
                  </a:lnTo>
                  <a:lnTo>
                    <a:pt x="8355" y="100"/>
                  </a:lnTo>
                  <a:lnTo>
                    <a:pt x="8351" y="103"/>
                  </a:lnTo>
                  <a:lnTo>
                    <a:pt x="8291" y="127"/>
                  </a:lnTo>
                  <a:lnTo>
                    <a:pt x="8285" y="127"/>
                  </a:lnTo>
                  <a:lnTo>
                    <a:pt x="8281" y="127"/>
                  </a:lnTo>
                  <a:lnTo>
                    <a:pt x="8277" y="125"/>
                  </a:lnTo>
                  <a:lnTo>
                    <a:pt x="8275" y="122"/>
                  </a:lnTo>
                  <a:lnTo>
                    <a:pt x="8268" y="112"/>
                  </a:lnTo>
                  <a:lnTo>
                    <a:pt x="8261" y="104"/>
                  </a:lnTo>
                  <a:lnTo>
                    <a:pt x="8254" y="97"/>
                  </a:lnTo>
                  <a:lnTo>
                    <a:pt x="8245" y="91"/>
                  </a:lnTo>
                  <a:lnTo>
                    <a:pt x="8236" y="86"/>
                  </a:lnTo>
                  <a:lnTo>
                    <a:pt x="8226" y="83"/>
                  </a:lnTo>
                  <a:lnTo>
                    <a:pt x="8214" y="81"/>
                  </a:lnTo>
                  <a:lnTo>
                    <a:pt x="8202" y="80"/>
                  </a:lnTo>
                  <a:lnTo>
                    <a:pt x="8194" y="81"/>
                  </a:lnTo>
                  <a:lnTo>
                    <a:pt x="8187" y="82"/>
                  </a:lnTo>
                  <a:lnTo>
                    <a:pt x="8179" y="84"/>
                  </a:lnTo>
                  <a:lnTo>
                    <a:pt x="8172" y="87"/>
                  </a:lnTo>
                  <a:lnTo>
                    <a:pt x="8165" y="91"/>
                  </a:lnTo>
                  <a:lnTo>
                    <a:pt x="8159" y="95"/>
                  </a:lnTo>
                  <a:lnTo>
                    <a:pt x="8152" y="100"/>
                  </a:lnTo>
                  <a:lnTo>
                    <a:pt x="8146" y="106"/>
                  </a:lnTo>
                  <a:lnTo>
                    <a:pt x="8141" y="112"/>
                  </a:lnTo>
                  <a:lnTo>
                    <a:pt x="8137" y="118"/>
                  </a:lnTo>
                  <a:lnTo>
                    <a:pt x="8133" y="125"/>
                  </a:lnTo>
                  <a:lnTo>
                    <a:pt x="8130" y="132"/>
                  </a:lnTo>
                  <a:lnTo>
                    <a:pt x="8127" y="140"/>
                  </a:lnTo>
                  <a:lnTo>
                    <a:pt x="8125" y="147"/>
                  </a:lnTo>
                  <a:lnTo>
                    <a:pt x="8124" y="155"/>
                  </a:lnTo>
                  <a:lnTo>
                    <a:pt x="8124" y="163"/>
                  </a:lnTo>
                  <a:lnTo>
                    <a:pt x="8124" y="172"/>
                  </a:lnTo>
                  <a:lnTo>
                    <a:pt x="8125" y="179"/>
                  </a:lnTo>
                  <a:lnTo>
                    <a:pt x="8127" y="187"/>
                  </a:lnTo>
                  <a:lnTo>
                    <a:pt x="8130" y="194"/>
                  </a:lnTo>
                  <a:lnTo>
                    <a:pt x="8133" y="202"/>
                  </a:lnTo>
                  <a:lnTo>
                    <a:pt x="8137" y="208"/>
                  </a:lnTo>
                  <a:lnTo>
                    <a:pt x="8141" y="214"/>
                  </a:lnTo>
                  <a:lnTo>
                    <a:pt x="8146" y="220"/>
                  </a:lnTo>
                  <a:lnTo>
                    <a:pt x="8152" y="225"/>
                  </a:lnTo>
                  <a:lnTo>
                    <a:pt x="8159" y="230"/>
                  </a:lnTo>
                  <a:lnTo>
                    <a:pt x="8165" y="235"/>
                  </a:lnTo>
                  <a:lnTo>
                    <a:pt x="8172" y="239"/>
                  </a:lnTo>
                  <a:lnTo>
                    <a:pt x="8179" y="242"/>
                  </a:lnTo>
                  <a:lnTo>
                    <a:pt x="8187" y="244"/>
                  </a:lnTo>
                  <a:lnTo>
                    <a:pt x="8194" y="245"/>
                  </a:lnTo>
                  <a:lnTo>
                    <a:pt x="8202" y="246"/>
                  </a:lnTo>
                  <a:lnTo>
                    <a:pt x="8214" y="245"/>
                  </a:lnTo>
                  <a:lnTo>
                    <a:pt x="8225" y="243"/>
                  </a:lnTo>
                  <a:lnTo>
                    <a:pt x="8236" y="239"/>
                  </a:lnTo>
                  <a:lnTo>
                    <a:pt x="8245" y="234"/>
                  </a:lnTo>
                  <a:lnTo>
                    <a:pt x="8254" y="227"/>
                  </a:lnTo>
                  <a:lnTo>
                    <a:pt x="8262" y="221"/>
                  </a:lnTo>
                  <a:lnTo>
                    <a:pt x="8269" y="213"/>
                  </a:lnTo>
                  <a:lnTo>
                    <a:pt x="8275" y="205"/>
                  </a:lnTo>
                  <a:lnTo>
                    <a:pt x="8278" y="202"/>
                  </a:lnTo>
                  <a:lnTo>
                    <a:pt x="8281" y="199"/>
                  </a:lnTo>
                  <a:lnTo>
                    <a:pt x="8285" y="199"/>
                  </a:lnTo>
                  <a:lnTo>
                    <a:pt x="8291" y="199"/>
                  </a:lnTo>
                  <a:lnTo>
                    <a:pt x="8351" y="223"/>
                  </a:lnTo>
                  <a:lnTo>
                    <a:pt x="8355" y="225"/>
                  </a:lnTo>
                  <a:lnTo>
                    <a:pt x="8357" y="228"/>
                  </a:lnTo>
                  <a:lnTo>
                    <a:pt x="8357" y="233"/>
                  </a:lnTo>
                  <a:lnTo>
                    <a:pt x="8356" y="237"/>
                  </a:lnTo>
                  <a:close/>
                  <a:moveTo>
                    <a:pt x="8758" y="278"/>
                  </a:moveTo>
                  <a:lnTo>
                    <a:pt x="8757" y="287"/>
                  </a:lnTo>
                  <a:lnTo>
                    <a:pt x="8754" y="295"/>
                  </a:lnTo>
                  <a:lnTo>
                    <a:pt x="8750" y="304"/>
                  </a:lnTo>
                  <a:lnTo>
                    <a:pt x="8745" y="310"/>
                  </a:lnTo>
                  <a:lnTo>
                    <a:pt x="8738" y="315"/>
                  </a:lnTo>
                  <a:lnTo>
                    <a:pt x="8730" y="319"/>
                  </a:lnTo>
                  <a:lnTo>
                    <a:pt x="8722" y="322"/>
                  </a:lnTo>
                  <a:lnTo>
                    <a:pt x="8713" y="323"/>
                  </a:lnTo>
                  <a:lnTo>
                    <a:pt x="8705" y="322"/>
                  </a:lnTo>
                  <a:lnTo>
                    <a:pt x="8696" y="319"/>
                  </a:lnTo>
                  <a:lnTo>
                    <a:pt x="8689" y="315"/>
                  </a:lnTo>
                  <a:lnTo>
                    <a:pt x="8683" y="310"/>
                  </a:lnTo>
                  <a:lnTo>
                    <a:pt x="8676" y="304"/>
                  </a:lnTo>
                  <a:lnTo>
                    <a:pt x="8672" y="295"/>
                  </a:lnTo>
                  <a:lnTo>
                    <a:pt x="8670" y="287"/>
                  </a:lnTo>
                  <a:lnTo>
                    <a:pt x="8669" y="278"/>
                  </a:lnTo>
                  <a:lnTo>
                    <a:pt x="8670" y="270"/>
                  </a:lnTo>
                  <a:lnTo>
                    <a:pt x="8672" y="262"/>
                  </a:lnTo>
                  <a:lnTo>
                    <a:pt x="8676" y="255"/>
                  </a:lnTo>
                  <a:lnTo>
                    <a:pt x="8683" y="248"/>
                  </a:lnTo>
                  <a:lnTo>
                    <a:pt x="8689" y="243"/>
                  </a:lnTo>
                  <a:lnTo>
                    <a:pt x="8696" y="239"/>
                  </a:lnTo>
                  <a:lnTo>
                    <a:pt x="8705" y="236"/>
                  </a:lnTo>
                  <a:lnTo>
                    <a:pt x="8713" y="236"/>
                  </a:lnTo>
                  <a:lnTo>
                    <a:pt x="8722" y="236"/>
                  </a:lnTo>
                  <a:lnTo>
                    <a:pt x="8730" y="239"/>
                  </a:lnTo>
                  <a:lnTo>
                    <a:pt x="8738" y="243"/>
                  </a:lnTo>
                  <a:lnTo>
                    <a:pt x="8745" y="248"/>
                  </a:lnTo>
                  <a:lnTo>
                    <a:pt x="8750" y="255"/>
                  </a:lnTo>
                  <a:lnTo>
                    <a:pt x="8754" y="262"/>
                  </a:lnTo>
                  <a:lnTo>
                    <a:pt x="8757" y="270"/>
                  </a:lnTo>
                  <a:lnTo>
                    <a:pt x="8758" y="278"/>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p:cNvSpPr>
              <a:spLocks noEditPoints="1"/>
            </p:cNvSpPr>
            <p:nvPr/>
          </p:nvSpPr>
          <p:spPr bwMode="auto">
            <a:xfrm>
              <a:off x="1295400" y="1090613"/>
              <a:ext cx="2708275" cy="798513"/>
            </a:xfrm>
            <a:custGeom>
              <a:avLst/>
              <a:gdLst>
                <a:gd name="T0" fmla="*/ 272 w 3411"/>
                <a:gd name="T1" fmla="*/ 278 h 1004"/>
                <a:gd name="T2" fmla="*/ 299 w 3411"/>
                <a:gd name="T3" fmla="*/ 478 h 1004"/>
                <a:gd name="T4" fmla="*/ 523 w 3411"/>
                <a:gd name="T5" fmla="*/ 453 h 1004"/>
                <a:gd name="T6" fmla="*/ 554 w 3411"/>
                <a:gd name="T7" fmla="*/ 370 h 1004"/>
                <a:gd name="T8" fmla="*/ 515 w 3411"/>
                <a:gd name="T9" fmla="*/ 281 h 1004"/>
                <a:gd name="T10" fmla="*/ 305 w 3411"/>
                <a:gd name="T11" fmla="*/ 733 h 1004"/>
                <a:gd name="T12" fmla="*/ 272 w 3411"/>
                <a:gd name="T13" fmla="*/ 971 h 1004"/>
                <a:gd name="T14" fmla="*/ 34 w 3411"/>
                <a:gd name="T15" fmla="*/ 1004 h 1004"/>
                <a:gd name="T16" fmla="*/ 0 w 3411"/>
                <a:gd name="T17" fmla="*/ 32 h 1004"/>
                <a:gd name="T18" fmla="*/ 453 w 3411"/>
                <a:gd name="T19" fmla="*/ 0 h 1004"/>
                <a:gd name="T20" fmla="*/ 614 w 3411"/>
                <a:gd name="T21" fmla="*/ 36 h 1004"/>
                <a:gd name="T22" fmla="*/ 739 w 3411"/>
                <a:gd name="T23" fmla="*/ 134 h 1004"/>
                <a:gd name="T24" fmla="*/ 814 w 3411"/>
                <a:gd name="T25" fmla="*/ 278 h 1004"/>
                <a:gd name="T26" fmla="*/ 819 w 3411"/>
                <a:gd name="T27" fmla="*/ 445 h 1004"/>
                <a:gd name="T28" fmla="*/ 760 w 3411"/>
                <a:gd name="T29" fmla="*/ 590 h 1004"/>
                <a:gd name="T30" fmla="*/ 636 w 3411"/>
                <a:gd name="T31" fmla="*/ 690 h 1004"/>
                <a:gd name="T32" fmla="*/ 449 w 3411"/>
                <a:gd name="T33" fmla="*/ 733 h 1004"/>
                <a:gd name="T34" fmla="*/ 1343 w 3411"/>
                <a:gd name="T35" fmla="*/ 536 h 1004"/>
                <a:gd name="T36" fmla="*/ 1384 w 3411"/>
                <a:gd name="T37" fmla="*/ 472 h 1004"/>
                <a:gd name="T38" fmla="*/ 1356 w 3411"/>
                <a:gd name="T39" fmla="*/ 391 h 1004"/>
                <a:gd name="T40" fmla="*/ 1167 w 3411"/>
                <a:gd name="T41" fmla="*/ 373 h 1004"/>
                <a:gd name="T42" fmla="*/ 1153 w 3411"/>
                <a:gd name="T43" fmla="*/ 531 h 1004"/>
                <a:gd name="T44" fmla="*/ 944 w 3411"/>
                <a:gd name="T45" fmla="*/ 1003 h 1004"/>
                <a:gd name="T46" fmla="*/ 922 w 3411"/>
                <a:gd name="T47" fmla="*/ 180 h 1004"/>
                <a:gd name="T48" fmla="*/ 1325 w 3411"/>
                <a:gd name="T49" fmla="*/ 158 h 1004"/>
                <a:gd name="T50" fmla="*/ 1459 w 3411"/>
                <a:gd name="T51" fmla="*/ 193 h 1004"/>
                <a:gd name="T52" fmla="*/ 1557 w 3411"/>
                <a:gd name="T53" fmla="*/ 276 h 1004"/>
                <a:gd name="T54" fmla="*/ 1609 w 3411"/>
                <a:gd name="T55" fmla="*/ 398 h 1004"/>
                <a:gd name="T56" fmla="*/ 1601 w 3411"/>
                <a:gd name="T57" fmla="*/ 553 h 1004"/>
                <a:gd name="T58" fmla="*/ 1519 w 3411"/>
                <a:gd name="T59" fmla="*/ 686 h 1004"/>
                <a:gd name="T60" fmla="*/ 1482 w 3411"/>
                <a:gd name="T61" fmla="*/ 737 h 1004"/>
                <a:gd name="T62" fmla="*/ 1664 w 3411"/>
                <a:gd name="T63" fmla="*/ 973 h 1004"/>
                <a:gd name="T64" fmla="*/ 1437 w 3411"/>
                <a:gd name="T65" fmla="*/ 1004 h 1004"/>
                <a:gd name="T66" fmla="*/ 1374 w 3411"/>
                <a:gd name="T67" fmla="*/ 958 h 1004"/>
                <a:gd name="T68" fmla="*/ 1239 w 3411"/>
                <a:gd name="T69" fmla="*/ 775 h 1004"/>
                <a:gd name="T70" fmla="*/ 1167 w 3411"/>
                <a:gd name="T71" fmla="*/ 764 h 1004"/>
                <a:gd name="T72" fmla="*/ 1149 w 3411"/>
                <a:gd name="T73" fmla="*/ 987 h 1004"/>
                <a:gd name="T74" fmla="*/ 1981 w 3411"/>
                <a:gd name="T75" fmla="*/ 452 h 1004"/>
                <a:gd name="T76" fmla="*/ 2327 w 3411"/>
                <a:gd name="T77" fmla="*/ 475 h 1004"/>
                <a:gd name="T78" fmla="*/ 2349 w 3411"/>
                <a:gd name="T79" fmla="*/ 667 h 1004"/>
                <a:gd name="T80" fmla="*/ 2003 w 3411"/>
                <a:gd name="T81" fmla="*/ 690 h 1004"/>
                <a:gd name="T82" fmla="*/ 1981 w 3411"/>
                <a:gd name="T83" fmla="*/ 767 h 1004"/>
                <a:gd name="T84" fmla="*/ 2374 w 3411"/>
                <a:gd name="T85" fmla="*/ 789 h 1004"/>
                <a:gd name="T86" fmla="*/ 2395 w 3411"/>
                <a:gd name="T87" fmla="*/ 982 h 1004"/>
                <a:gd name="T88" fmla="*/ 1774 w 3411"/>
                <a:gd name="T89" fmla="*/ 1003 h 1004"/>
                <a:gd name="T90" fmla="*/ 1752 w 3411"/>
                <a:gd name="T91" fmla="*/ 180 h 1004"/>
                <a:gd name="T92" fmla="*/ 2374 w 3411"/>
                <a:gd name="T93" fmla="*/ 158 h 1004"/>
                <a:gd name="T94" fmla="*/ 2395 w 3411"/>
                <a:gd name="T95" fmla="*/ 348 h 1004"/>
                <a:gd name="T96" fmla="*/ 2003 w 3411"/>
                <a:gd name="T97" fmla="*/ 371 h 1004"/>
                <a:gd name="T98" fmla="*/ 2475 w 3411"/>
                <a:gd name="T99" fmla="*/ 191 h 1004"/>
                <a:gd name="T100" fmla="*/ 2683 w 3411"/>
                <a:gd name="T101" fmla="*/ 157 h 1004"/>
                <a:gd name="T102" fmla="*/ 2926 w 3411"/>
                <a:gd name="T103" fmla="*/ 648 h 1004"/>
                <a:gd name="T104" fmla="*/ 3159 w 3411"/>
                <a:gd name="T105" fmla="*/ 183 h 1004"/>
                <a:gd name="T106" fmla="*/ 3390 w 3411"/>
                <a:gd name="T107" fmla="*/ 157 h 1004"/>
                <a:gd name="T108" fmla="*/ 3057 w 3411"/>
                <a:gd name="T109" fmla="*/ 979 h 1004"/>
                <a:gd name="T110" fmla="*/ 2864 w 3411"/>
                <a:gd name="T111" fmla="*/ 1004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11" h="1004">
                  <a:moveTo>
                    <a:pt x="435" y="252"/>
                  </a:moveTo>
                  <a:lnTo>
                    <a:pt x="305" y="252"/>
                  </a:lnTo>
                  <a:lnTo>
                    <a:pt x="299" y="253"/>
                  </a:lnTo>
                  <a:lnTo>
                    <a:pt x="293" y="255"/>
                  </a:lnTo>
                  <a:lnTo>
                    <a:pt x="286" y="258"/>
                  </a:lnTo>
                  <a:lnTo>
                    <a:pt x="281" y="262"/>
                  </a:lnTo>
                  <a:lnTo>
                    <a:pt x="277" y="267"/>
                  </a:lnTo>
                  <a:lnTo>
                    <a:pt x="274" y="272"/>
                  </a:lnTo>
                  <a:lnTo>
                    <a:pt x="272" y="278"/>
                  </a:lnTo>
                  <a:lnTo>
                    <a:pt x="272" y="285"/>
                  </a:lnTo>
                  <a:lnTo>
                    <a:pt x="272" y="446"/>
                  </a:lnTo>
                  <a:lnTo>
                    <a:pt x="272" y="452"/>
                  </a:lnTo>
                  <a:lnTo>
                    <a:pt x="274" y="458"/>
                  </a:lnTo>
                  <a:lnTo>
                    <a:pt x="277" y="464"/>
                  </a:lnTo>
                  <a:lnTo>
                    <a:pt x="281" y="469"/>
                  </a:lnTo>
                  <a:lnTo>
                    <a:pt x="286" y="473"/>
                  </a:lnTo>
                  <a:lnTo>
                    <a:pt x="293" y="476"/>
                  </a:lnTo>
                  <a:lnTo>
                    <a:pt x="299" y="478"/>
                  </a:lnTo>
                  <a:lnTo>
                    <a:pt x="305" y="478"/>
                  </a:lnTo>
                  <a:lnTo>
                    <a:pt x="453" y="478"/>
                  </a:lnTo>
                  <a:lnTo>
                    <a:pt x="465" y="478"/>
                  </a:lnTo>
                  <a:lnTo>
                    <a:pt x="477" y="476"/>
                  </a:lnTo>
                  <a:lnTo>
                    <a:pt x="488" y="474"/>
                  </a:lnTo>
                  <a:lnTo>
                    <a:pt x="498" y="470"/>
                  </a:lnTo>
                  <a:lnTo>
                    <a:pt x="507" y="465"/>
                  </a:lnTo>
                  <a:lnTo>
                    <a:pt x="515" y="460"/>
                  </a:lnTo>
                  <a:lnTo>
                    <a:pt x="523" y="453"/>
                  </a:lnTo>
                  <a:lnTo>
                    <a:pt x="529" y="445"/>
                  </a:lnTo>
                  <a:lnTo>
                    <a:pt x="535" y="437"/>
                  </a:lnTo>
                  <a:lnTo>
                    <a:pt x="539" y="427"/>
                  </a:lnTo>
                  <a:lnTo>
                    <a:pt x="544" y="418"/>
                  </a:lnTo>
                  <a:lnTo>
                    <a:pt x="547" y="409"/>
                  </a:lnTo>
                  <a:lnTo>
                    <a:pt x="549" y="400"/>
                  </a:lnTo>
                  <a:lnTo>
                    <a:pt x="551" y="390"/>
                  </a:lnTo>
                  <a:lnTo>
                    <a:pt x="553" y="380"/>
                  </a:lnTo>
                  <a:lnTo>
                    <a:pt x="554" y="370"/>
                  </a:lnTo>
                  <a:lnTo>
                    <a:pt x="553" y="358"/>
                  </a:lnTo>
                  <a:lnTo>
                    <a:pt x="551" y="347"/>
                  </a:lnTo>
                  <a:lnTo>
                    <a:pt x="549" y="337"/>
                  </a:lnTo>
                  <a:lnTo>
                    <a:pt x="545" y="326"/>
                  </a:lnTo>
                  <a:lnTo>
                    <a:pt x="541" y="316"/>
                  </a:lnTo>
                  <a:lnTo>
                    <a:pt x="536" y="307"/>
                  </a:lnTo>
                  <a:lnTo>
                    <a:pt x="530" y="297"/>
                  </a:lnTo>
                  <a:lnTo>
                    <a:pt x="523" y="289"/>
                  </a:lnTo>
                  <a:lnTo>
                    <a:pt x="515" y="281"/>
                  </a:lnTo>
                  <a:lnTo>
                    <a:pt x="506" y="274"/>
                  </a:lnTo>
                  <a:lnTo>
                    <a:pt x="497" y="268"/>
                  </a:lnTo>
                  <a:lnTo>
                    <a:pt x="485" y="262"/>
                  </a:lnTo>
                  <a:lnTo>
                    <a:pt x="474" y="258"/>
                  </a:lnTo>
                  <a:lnTo>
                    <a:pt x="462" y="255"/>
                  </a:lnTo>
                  <a:lnTo>
                    <a:pt x="449" y="253"/>
                  </a:lnTo>
                  <a:lnTo>
                    <a:pt x="435" y="252"/>
                  </a:lnTo>
                  <a:close/>
                  <a:moveTo>
                    <a:pt x="425" y="733"/>
                  </a:moveTo>
                  <a:lnTo>
                    <a:pt x="305" y="733"/>
                  </a:lnTo>
                  <a:lnTo>
                    <a:pt x="299" y="734"/>
                  </a:lnTo>
                  <a:lnTo>
                    <a:pt x="293" y="736"/>
                  </a:lnTo>
                  <a:lnTo>
                    <a:pt x="286" y="739"/>
                  </a:lnTo>
                  <a:lnTo>
                    <a:pt x="281" y="743"/>
                  </a:lnTo>
                  <a:lnTo>
                    <a:pt x="277" y="748"/>
                  </a:lnTo>
                  <a:lnTo>
                    <a:pt x="274" y="753"/>
                  </a:lnTo>
                  <a:lnTo>
                    <a:pt x="272" y="760"/>
                  </a:lnTo>
                  <a:lnTo>
                    <a:pt x="272" y="767"/>
                  </a:lnTo>
                  <a:lnTo>
                    <a:pt x="272" y="971"/>
                  </a:lnTo>
                  <a:lnTo>
                    <a:pt x="271" y="978"/>
                  </a:lnTo>
                  <a:lnTo>
                    <a:pt x="269" y="984"/>
                  </a:lnTo>
                  <a:lnTo>
                    <a:pt x="266" y="989"/>
                  </a:lnTo>
                  <a:lnTo>
                    <a:pt x="262" y="994"/>
                  </a:lnTo>
                  <a:lnTo>
                    <a:pt x="257" y="998"/>
                  </a:lnTo>
                  <a:lnTo>
                    <a:pt x="252" y="1001"/>
                  </a:lnTo>
                  <a:lnTo>
                    <a:pt x="246" y="1003"/>
                  </a:lnTo>
                  <a:lnTo>
                    <a:pt x="240" y="1004"/>
                  </a:lnTo>
                  <a:lnTo>
                    <a:pt x="34" y="1004"/>
                  </a:lnTo>
                  <a:lnTo>
                    <a:pt x="26" y="1003"/>
                  </a:lnTo>
                  <a:lnTo>
                    <a:pt x="20" y="1001"/>
                  </a:lnTo>
                  <a:lnTo>
                    <a:pt x="15" y="998"/>
                  </a:lnTo>
                  <a:lnTo>
                    <a:pt x="10" y="994"/>
                  </a:lnTo>
                  <a:lnTo>
                    <a:pt x="6" y="989"/>
                  </a:lnTo>
                  <a:lnTo>
                    <a:pt x="3" y="984"/>
                  </a:lnTo>
                  <a:lnTo>
                    <a:pt x="1" y="978"/>
                  </a:lnTo>
                  <a:lnTo>
                    <a:pt x="0" y="971"/>
                  </a:lnTo>
                  <a:lnTo>
                    <a:pt x="0" y="32"/>
                  </a:lnTo>
                  <a:lnTo>
                    <a:pt x="1" y="26"/>
                  </a:lnTo>
                  <a:lnTo>
                    <a:pt x="3" y="20"/>
                  </a:lnTo>
                  <a:lnTo>
                    <a:pt x="6" y="14"/>
                  </a:lnTo>
                  <a:lnTo>
                    <a:pt x="10" y="9"/>
                  </a:lnTo>
                  <a:lnTo>
                    <a:pt x="15" y="5"/>
                  </a:lnTo>
                  <a:lnTo>
                    <a:pt x="20" y="2"/>
                  </a:lnTo>
                  <a:lnTo>
                    <a:pt x="26" y="0"/>
                  </a:lnTo>
                  <a:lnTo>
                    <a:pt x="34" y="0"/>
                  </a:lnTo>
                  <a:lnTo>
                    <a:pt x="453" y="0"/>
                  </a:lnTo>
                  <a:lnTo>
                    <a:pt x="472" y="0"/>
                  </a:lnTo>
                  <a:lnTo>
                    <a:pt x="491" y="1"/>
                  </a:lnTo>
                  <a:lnTo>
                    <a:pt x="510" y="4"/>
                  </a:lnTo>
                  <a:lnTo>
                    <a:pt x="528" y="7"/>
                  </a:lnTo>
                  <a:lnTo>
                    <a:pt x="545" y="11"/>
                  </a:lnTo>
                  <a:lnTo>
                    <a:pt x="564" y="16"/>
                  </a:lnTo>
                  <a:lnTo>
                    <a:pt x="581" y="21"/>
                  </a:lnTo>
                  <a:lnTo>
                    <a:pt x="598" y="28"/>
                  </a:lnTo>
                  <a:lnTo>
                    <a:pt x="614" y="36"/>
                  </a:lnTo>
                  <a:lnTo>
                    <a:pt x="631" y="45"/>
                  </a:lnTo>
                  <a:lnTo>
                    <a:pt x="646" y="53"/>
                  </a:lnTo>
                  <a:lnTo>
                    <a:pt x="661" y="63"/>
                  </a:lnTo>
                  <a:lnTo>
                    <a:pt x="675" y="73"/>
                  </a:lnTo>
                  <a:lnTo>
                    <a:pt x="690" y="84"/>
                  </a:lnTo>
                  <a:lnTo>
                    <a:pt x="703" y="95"/>
                  </a:lnTo>
                  <a:lnTo>
                    <a:pt x="716" y="107"/>
                  </a:lnTo>
                  <a:lnTo>
                    <a:pt x="728" y="121"/>
                  </a:lnTo>
                  <a:lnTo>
                    <a:pt x="739" y="134"/>
                  </a:lnTo>
                  <a:lnTo>
                    <a:pt x="751" y="148"/>
                  </a:lnTo>
                  <a:lnTo>
                    <a:pt x="761" y="162"/>
                  </a:lnTo>
                  <a:lnTo>
                    <a:pt x="771" y="178"/>
                  </a:lnTo>
                  <a:lnTo>
                    <a:pt x="779" y="194"/>
                  </a:lnTo>
                  <a:lnTo>
                    <a:pt x="788" y="209"/>
                  </a:lnTo>
                  <a:lnTo>
                    <a:pt x="795" y="226"/>
                  </a:lnTo>
                  <a:lnTo>
                    <a:pt x="802" y="243"/>
                  </a:lnTo>
                  <a:lnTo>
                    <a:pt x="808" y="260"/>
                  </a:lnTo>
                  <a:lnTo>
                    <a:pt x="814" y="278"/>
                  </a:lnTo>
                  <a:lnTo>
                    <a:pt x="818" y="295"/>
                  </a:lnTo>
                  <a:lnTo>
                    <a:pt x="821" y="314"/>
                  </a:lnTo>
                  <a:lnTo>
                    <a:pt x="823" y="332"/>
                  </a:lnTo>
                  <a:lnTo>
                    <a:pt x="825" y="351"/>
                  </a:lnTo>
                  <a:lnTo>
                    <a:pt x="825" y="370"/>
                  </a:lnTo>
                  <a:lnTo>
                    <a:pt x="825" y="389"/>
                  </a:lnTo>
                  <a:lnTo>
                    <a:pt x="824" y="408"/>
                  </a:lnTo>
                  <a:lnTo>
                    <a:pt x="822" y="426"/>
                  </a:lnTo>
                  <a:lnTo>
                    <a:pt x="819" y="445"/>
                  </a:lnTo>
                  <a:lnTo>
                    <a:pt x="816" y="462"/>
                  </a:lnTo>
                  <a:lnTo>
                    <a:pt x="811" y="479"/>
                  </a:lnTo>
                  <a:lnTo>
                    <a:pt x="806" y="496"/>
                  </a:lnTo>
                  <a:lnTo>
                    <a:pt x="800" y="514"/>
                  </a:lnTo>
                  <a:lnTo>
                    <a:pt x="793" y="530"/>
                  </a:lnTo>
                  <a:lnTo>
                    <a:pt x="786" y="545"/>
                  </a:lnTo>
                  <a:lnTo>
                    <a:pt x="778" y="560"/>
                  </a:lnTo>
                  <a:lnTo>
                    <a:pt x="769" y="576"/>
                  </a:lnTo>
                  <a:lnTo>
                    <a:pt x="760" y="590"/>
                  </a:lnTo>
                  <a:lnTo>
                    <a:pt x="749" y="603"/>
                  </a:lnTo>
                  <a:lnTo>
                    <a:pt x="737" y="616"/>
                  </a:lnTo>
                  <a:lnTo>
                    <a:pt x="725" y="629"/>
                  </a:lnTo>
                  <a:lnTo>
                    <a:pt x="712" y="641"/>
                  </a:lnTo>
                  <a:lnTo>
                    <a:pt x="699" y="652"/>
                  </a:lnTo>
                  <a:lnTo>
                    <a:pt x="685" y="662"/>
                  </a:lnTo>
                  <a:lnTo>
                    <a:pt x="669" y="672"/>
                  </a:lnTo>
                  <a:lnTo>
                    <a:pt x="653" y="681"/>
                  </a:lnTo>
                  <a:lnTo>
                    <a:pt x="636" y="690"/>
                  </a:lnTo>
                  <a:lnTo>
                    <a:pt x="619" y="699"/>
                  </a:lnTo>
                  <a:lnTo>
                    <a:pt x="600" y="706"/>
                  </a:lnTo>
                  <a:lnTo>
                    <a:pt x="581" y="712"/>
                  </a:lnTo>
                  <a:lnTo>
                    <a:pt x="561" y="718"/>
                  </a:lnTo>
                  <a:lnTo>
                    <a:pt x="540" y="723"/>
                  </a:lnTo>
                  <a:lnTo>
                    <a:pt x="519" y="727"/>
                  </a:lnTo>
                  <a:lnTo>
                    <a:pt x="497" y="730"/>
                  </a:lnTo>
                  <a:lnTo>
                    <a:pt x="473" y="732"/>
                  </a:lnTo>
                  <a:lnTo>
                    <a:pt x="449" y="733"/>
                  </a:lnTo>
                  <a:lnTo>
                    <a:pt x="425" y="733"/>
                  </a:lnTo>
                  <a:close/>
                  <a:moveTo>
                    <a:pt x="1178" y="548"/>
                  </a:moveTo>
                  <a:lnTo>
                    <a:pt x="1300" y="548"/>
                  </a:lnTo>
                  <a:lnTo>
                    <a:pt x="1307" y="548"/>
                  </a:lnTo>
                  <a:lnTo>
                    <a:pt x="1314" y="547"/>
                  </a:lnTo>
                  <a:lnTo>
                    <a:pt x="1321" y="545"/>
                  </a:lnTo>
                  <a:lnTo>
                    <a:pt x="1328" y="543"/>
                  </a:lnTo>
                  <a:lnTo>
                    <a:pt x="1337" y="540"/>
                  </a:lnTo>
                  <a:lnTo>
                    <a:pt x="1343" y="536"/>
                  </a:lnTo>
                  <a:lnTo>
                    <a:pt x="1350" y="532"/>
                  </a:lnTo>
                  <a:lnTo>
                    <a:pt x="1357" y="527"/>
                  </a:lnTo>
                  <a:lnTo>
                    <a:pt x="1362" y="521"/>
                  </a:lnTo>
                  <a:lnTo>
                    <a:pt x="1368" y="515"/>
                  </a:lnTo>
                  <a:lnTo>
                    <a:pt x="1373" y="508"/>
                  </a:lnTo>
                  <a:lnTo>
                    <a:pt x="1377" y="500"/>
                  </a:lnTo>
                  <a:lnTo>
                    <a:pt x="1380" y="491"/>
                  </a:lnTo>
                  <a:lnTo>
                    <a:pt x="1383" y="482"/>
                  </a:lnTo>
                  <a:lnTo>
                    <a:pt x="1384" y="472"/>
                  </a:lnTo>
                  <a:lnTo>
                    <a:pt x="1385" y="462"/>
                  </a:lnTo>
                  <a:lnTo>
                    <a:pt x="1384" y="449"/>
                  </a:lnTo>
                  <a:lnTo>
                    <a:pt x="1381" y="435"/>
                  </a:lnTo>
                  <a:lnTo>
                    <a:pt x="1379" y="426"/>
                  </a:lnTo>
                  <a:lnTo>
                    <a:pt x="1375" y="419"/>
                  </a:lnTo>
                  <a:lnTo>
                    <a:pt x="1372" y="412"/>
                  </a:lnTo>
                  <a:lnTo>
                    <a:pt x="1367" y="404"/>
                  </a:lnTo>
                  <a:lnTo>
                    <a:pt x="1362" y="398"/>
                  </a:lnTo>
                  <a:lnTo>
                    <a:pt x="1356" y="391"/>
                  </a:lnTo>
                  <a:lnTo>
                    <a:pt x="1349" y="386"/>
                  </a:lnTo>
                  <a:lnTo>
                    <a:pt x="1341" y="381"/>
                  </a:lnTo>
                  <a:lnTo>
                    <a:pt x="1333" y="376"/>
                  </a:lnTo>
                  <a:lnTo>
                    <a:pt x="1322" y="373"/>
                  </a:lnTo>
                  <a:lnTo>
                    <a:pt x="1311" y="371"/>
                  </a:lnTo>
                  <a:lnTo>
                    <a:pt x="1300" y="371"/>
                  </a:lnTo>
                  <a:lnTo>
                    <a:pt x="1178" y="371"/>
                  </a:lnTo>
                  <a:lnTo>
                    <a:pt x="1172" y="371"/>
                  </a:lnTo>
                  <a:lnTo>
                    <a:pt x="1167" y="373"/>
                  </a:lnTo>
                  <a:lnTo>
                    <a:pt x="1163" y="375"/>
                  </a:lnTo>
                  <a:lnTo>
                    <a:pt x="1159" y="379"/>
                  </a:lnTo>
                  <a:lnTo>
                    <a:pt x="1155" y="383"/>
                  </a:lnTo>
                  <a:lnTo>
                    <a:pt x="1153" y="388"/>
                  </a:lnTo>
                  <a:lnTo>
                    <a:pt x="1151" y="393"/>
                  </a:lnTo>
                  <a:lnTo>
                    <a:pt x="1151" y="398"/>
                  </a:lnTo>
                  <a:lnTo>
                    <a:pt x="1151" y="521"/>
                  </a:lnTo>
                  <a:lnTo>
                    <a:pt x="1151" y="526"/>
                  </a:lnTo>
                  <a:lnTo>
                    <a:pt x="1153" y="531"/>
                  </a:lnTo>
                  <a:lnTo>
                    <a:pt x="1155" y="536"/>
                  </a:lnTo>
                  <a:lnTo>
                    <a:pt x="1159" y="540"/>
                  </a:lnTo>
                  <a:lnTo>
                    <a:pt x="1163" y="544"/>
                  </a:lnTo>
                  <a:lnTo>
                    <a:pt x="1167" y="546"/>
                  </a:lnTo>
                  <a:lnTo>
                    <a:pt x="1172" y="548"/>
                  </a:lnTo>
                  <a:lnTo>
                    <a:pt x="1178" y="548"/>
                  </a:lnTo>
                  <a:close/>
                  <a:moveTo>
                    <a:pt x="1122" y="1004"/>
                  </a:moveTo>
                  <a:lnTo>
                    <a:pt x="950" y="1004"/>
                  </a:lnTo>
                  <a:lnTo>
                    <a:pt x="944" y="1003"/>
                  </a:lnTo>
                  <a:lnTo>
                    <a:pt x="938" y="1002"/>
                  </a:lnTo>
                  <a:lnTo>
                    <a:pt x="934" y="999"/>
                  </a:lnTo>
                  <a:lnTo>
                    <a:pt x="929" y="996"/>
                  </a:lnTo>
                  <a:lnTo>
                    <a:pt x="926" y="992"/>
                  </a:lnTo>
                  <a:lnTo>
                    <a:pt x="923" y="987"/>
                  </a:lnTo>
                  <a:lnTo>
                    <a:pt x="922" y="982"/>
                  </a:lnTo>
                  <a:lnTo>
                    <a:pt x="921" y="976"/>
                  </a:lnTo>
                  <a:lnTo>
                    <a:pt x="921" y="186"/>
                  </a:lnTo>
                  <a:lnTo>
                    <a:pt x="922" y="180"/>
                  </a:lnTo>
                  <a:lnTo>
                    <a:pt x="923" y="175"/>
                  </a:lnTo>
                  <a:lnTo>
                    <a:pt x="926" y="170"/>
                  </a:lnTo>
                  <a:lnTo>
                    <a:pt x="929" y="165"/>
                  </a:lnTo>
                  <a:lnTo>
                    <a:pt x="933" y="162"/>
                  </a:lnTo>
                  <a:lnTo>
                    <a:pt x="938" y="159"/>
                  </a:lnTo>
                  <a:lnTo>
                    <a:pt x="944" y="158"/>
                  </a:lnTo>
                  <a:lnTo>
                    <a:pt x="950" y="157"/>
                  </a:lnTo>
                  <a:lnTo>
                    <a:pt x="1309" y="157"/>
                  </a:lnTo>
                  <a:lnTo>
                    <a:pt x="1325" y="158"/>
                  </a:lnTo>
                  <a:lnTo>
                    <a:pt x="1342" y="159"/>
                  </a:lnTo>
                  <a:lnTo>
                    <a:pt x="1358" y="160"/>
                  </a:lnTo>
                  <a:lnTo>
                    <a:pt x="1373" y="163"/>
                  </a:lnTo>
                  <a:lnTo>
                    <a:pt x="1388" y="166"/>
                  </a:lnTo>
                  <a:lnTo>
                    <a:pt x="1404" y="170"/>
                  </a:lnTo>
                  <a:lnTo>
                    <a:pt x="1418" y="175"/>
                  </a:lnTo>
                  <a:lnTo>
                    <a:pt x="1433" y="181"/>
                  </a:lnTo>
                  <a:lnTo>
                    <a:pt x="1446" y="186"/>
                  </a:lnTo>
                  <a:lnTo>
                    <a:pt x="1459" y="193"/>
                  </a:lnTo>
                  <a:lnTo>
                    <a:pt x="1473" y="200"/>
                  </a:lnTo>
                  <a:lnTo>
                    <a:pt x="1485" y="207"/>
                  </a:lnTo>
                  <a:lnTo>
                    <a:pt x="1497" y="215"/>
                  </a:lnTo>
                  <a:lnTo>
                    <a:pt x="1508" y="224"/>
                  </a:lnTo>
                  <a:lnTo>
                    <a:pt x="1518" y="233"/>
                  </a:lnTo>
                  <a:lnTo>
                    <a:pt x="1530" y="244"/>
                  </a:lnTo>
                  <a:lnTo>
                    <a:pt x="1539" y="254"/>
                  </a:lnTo>
                  <a:lnTo>
                    <a:pt x="1548" y="264"/>
                  </a:lnTo>
                  <a:lnTo>
                    <a:pt x="1557" y="276"/>
                  </a:lnTo>
                  <a:lnTo>
                    <a:pt x="1565" y="287"/>
                  </a:lnTo>
                  <a:lnTo>
                    <a:pt x="1572" y="299"/>
                  </a:lnTo>
                  <a:lnTo>
                    <a:pt x="1579" y="313"/>
                  </a:lnTo>
                  <a:lnTo>
                    <a:pt x="1585" y="326"/>
                  </a:lnTo>
                  <a:lnTo>
                    <a:pt x="1591" y="339"/>
                  </a:lnTo>
                  <a:lnTo>
                    <a:pt x="1597" y="353"/>
                  </a:lnTo>
                  <a:lnTo>
                    <a:pt x="1602" y="367"/>
                  </a:lnTo>
                  <a:lnTo>
                    <a:pt x="1606" y="383"/>
                  </a:lnTo>
                  <a:lnTo>
                    <a:pt x="1609" y="398"/>
                  </a:lnTo>
                  <a:lnTo>
                    <a:pt x="1611" y="413"/>
                  </a:lnTo>
                  <a:lnTo>
                    <a:pt x="1613" y="428"/>
                  </a:lnTo>
                  <a:lnTo>
                    <a:pt x="1614" y="445"/>
                  </a:lnTo>
                  <a:lnTo>
                    <a:pt x="1614" y="462"/>
                  </a:lnTo>
                  <a:lnTo>
                    <a:pt x="1614" y="480"/>
                  </a:lnTo>
                  <a:lnTo>
                    <a:pt x="1612" y="499"/>
                  </a:lnTo>
                  <a:lnTo>
                    <a:pt x="1609" y="517"/>
                  </a:lnTo>
                  <a:lnTo>
                    <a:pt x="1606" y="535"/>
                  </a:lnTo>
                  <a:lnTo>
                    <a:pt x="1601" y="553"/>
                  </a:lnTo>
                  <a:lnTo>
                    <a:pt x="1595" y="571"/>
                  </a:lnTo>
                  <a:lnTo>
                    <a:pt x="1588" y="588"/>
                  </a:lnTo>
                  <a:lnTo>
                    <a:pt x="1580" y="604"/>
                  </a:lnTo>
                  <a:lnTo>
                    <a:pt x="1572" y="619"/>
                  </a:lnTo>
                  <a:lnTo>
                    <a:pt x="1563" y="635"/>
                  </a:lnTo>
                  <a:lnTo>
                    <a:pt x="1553" y="649"/>
                  </a:lnTo>
                  <a:lnTo>
                    <a:pt x="1543" y="662"/>
                  </a:lnTo>
                  <a:lnTo>
                    <a:pt x="1531" y="675"/>
                  </a:lnTo>
                  <a:lnTo>
                    <a:pt x="1519" y="686"/>
                  </a:lnTo>
                  <a:lnTo>
                    <a:pt x="1506" y="697"/>
                  </a:lnTo>
                  <a:lnTo>
                    <a:pt x="1493" y="706"/>
                  </a:lnTo>
                  <a:lnTo>
                    <a:pt x="1489" y="710"/>
                  </a:lnTo>
                  <a:lnTo>
                    <a:pt x="1485" y="713"/>
                  </a:lnTo>
                  <a:lnTo>
                    <a:pt x="1483" y="718"/>
                  </a:lnTo>
                  <a:lnTo>
                    <a:pt x="1481" y="722"/>
                  </a:lnTo>
                  <a:lnTo>
                    <a:pt x="1480" y="727"/>
                  </a:lnTo>
                  <a:lnTo>
                    <a:pt x="1480" y="732"/>
                  </a:lnTo>
                  <a:lnTo>
                    <a:pt x="1482" y="737"/>
                  </a:lnTo>
                  <a:lnTo>
                    <a:pt x="1485" y="741"/>
                  </a:lnTo>
                  <a:lnTo>
                    <a:pt x="1507" y="771"/>
                  </a:lnTo>
                  <a:lnTo>
                    <a:pt x="1530" y="800"/>
                  </a:lnTo>
                  <a:lnTo>
                    <a:pt x="1553" y="831"/>
                  </a:lnTo>
                  <a:lnTo>
                    <a:pt x="1577" y="860"/>
                  </a:lnTo>
                  <a:lnTo>
                    <a:pt x="1601" y="891"/>
                  </a:lnTo>
                  <a:lnTo>
                    <a:pt x="1623" y="919"/>
                  </a:lnTo>
                  <a:lnTo>
                    <a:pt x="1644" y="946"/>
                  </a:lnTo>
                  <a:lnTo>
                    <a:pt x="1664" y="973"/>
                  </a:lnTo>
                  <a:lnTo>
                    <a:pt x="1667" y="978"/>
                  </a:lnTo>
                  <a:lnTo>
                    <a:pt x="1668" y="982"/>
                  </a:lnTo>
                  <a:lnTo>
                    <a:pt x="1669" y="988"/>
                  </a:lnTo>
                  <a:lnTo>
                    <a:pt x="1668" y="993"/>
                  </a:lnTo>
                  <a:lnTo>
                    <a:pt x="1665" y="998"/>
                  </a:lnTo>
                  <a:lnTo>
                    <a:pt x="1662" y="1001"/>
                  </a:lnTo>
                  <a:lnTo>
                    <a:pt x="1658" y="1003"/>
                  </a:lnTo>
                  <a:lnTo>
                    <a:pt x="1652" y="1004"/>
                  </a:lnTo>
                  <a:lnTo>
                    <a:pt x="1437" y="1004"/>
                  </a:lnTo>
                  <a:lnTo>
                    <a:pt x="1431" y="1003"/>
                  </a:lnTo>
                  <a:lnTo>
                    <a:pt x="1425" y="1002"/>
                  </a:lnTo>
                  <a:lnTo>
                    <a:pt x="1419" y="1000"/>
                  </a:lnTo>
                  <a:lnTo>
                    <a:pt x="1413" y="997"/>
                  </a:lnTo>
                  <a:lnTo>
                    <a:pt x="1406" y="994"/>
                  </a:lnTo>
                  <a:lnTo>
                    <a:pt x="1401" y="990"/>
                  </a:lnTo>
                  <a:lnTo>
                    <a:pt x="1395" y="986"/>
                  </a:lnTo>
                  <a:lnTo>
                    <a:pt x="1392" y="982"/>
                  </a:lnTo>
                  <a:lnTo>
                    <a:pt x="1374" y="958"/>
                  </a:lnTo>
                  <a:lnTo>
                    <a:pt x="1356" y="933"/>
                  </a:lnTo>
                  <a:lnTo>
                    <a:pt x="1338" y="909"/>
                  </a:lnTo>
                  <a:lnTo>
                    <a:pt x="1319" y="883"/>
                  </a:lnTo>
                  <a:lnTo>
                    <a:pt x="1301" y="859"/>
                  </a:lnTo>
                  <a:lnTo>
                    <a:pt x="1283" y="834"/>
                  </a:lnTo>
                  <a:lnTo>
                    <a:pt x="1264" y="808"/>
                  </a:lnTo>
                  <a:lnTo>
                    <a:pt x="1247" y="783"/>
                  </a:lnTo>
                  <a:lnTo>
                    <a:pt x="1243" y="779"/>
                  </a:lnTo>
                  <a:lnTo>
                    <a:pt x="1239" y="775"/>
                  </a:lnTo>
                  <a:lnTo>
                    <a:pt x="1234" y="771"/>
                  </a:lnTo>
                  <a:lnTo>
                    <a:pt x="1228" y="768"/>
                  </a:lnTo>
                  <a:lnTo>
                    <a:pt x="1221" y="765"/>
                  </a:lnTo>
                  <a:lnTo>
                    <a:pt x="1215" y="763"/>
                  </a:lnTo>
                  <a:lnTo>
                    <a:pt x="1210" y="762"/>
                  </a:lnTo>
                  <a:lnTo>
                    <a:pt x="1204" y="762"/>
                  </a:lnTo>
                  <a:lnTo>
                    <a:pt x="1178" y="762"/>
                  </a:lnTo>
                  <a:lnTo>
                    <a:pt x="1172" y="762"/>
                  </a:lnTo>
                  <a:lnTo>
                    <a:pt x="1167" y="764"/>
                  </a:lnTo>
                  <a:lnTo>
                    <a:pt x="1163" y="766"/>
                  </a:lnTo>
                  <a:lnTo>
                    <a:pt x="1159" y="770"/>
                  </a:lnTo>
                  <a:lnTo>
                    <a:pt x="1155" y="774"/>
                  </a:lnTo>
                  <a:lnTo>
                    <a:pt x="1153" y="778"/>
                  </a:lnTo>
                  <a:lnTo>
                    <a:pt x="1151" y="783"/>
                  </a:lnTo>
                  <a:lnTo>
                    <a:pt x="1151" y="789"/>
                  </a:lnTo>
                  <a:lnTo>
                    <a:pt x="1151" y="976"/>
                  </a:lnTo>
                  <a:lnTo>
                    <a:pt x="1150" y="982"/>
                  </a:lnTo>
                  <a:lnTo>
                    <a:pt x="1149" y="987"/>
                  </a:lnTo>
                  <a:lnTo>
                    <a:pt x="1146" y="992"/>
                  </a:lnTo>
                  <a:lnTo>
                    <a:pt x="1143" y="996"/>
                  </a:lnTo>
                  <a:lnTo>
                    <a:pt x="1138" y="999"/>
                  </a:lnTo>
                  <a:lnTo>
                    <a:pt x="1133" y="1002"/>
                  </a:lnTo>
                  <a:lnTo>
                    <a:pt x="1128" y="1003"/>
                  </a:lnTo>
                  <a:lnTo>
                    <a:pt x="1122" y="1004"/>
                  </a:lnTo>
                  <a:close/>
                  <a:moveTo>
                    <a:pt x="1980" y="398"/>
                  </a:moveTo>
                  <a:lnTo>
                    <a:pt x="1980" y="447"/>
                  </a:lnTo>
                  <a:lnTo>
                    <a:pt x="1981" y="452"/>
                  </a:lnTo>
                  <a:lnTo>
                    <a:pt x="1983" y="457"/>
                  </a:lnTo>
                  <a:lnTo>
                    <a:pt x="1986" y="462"/>
                  </a:lnTo>
                  <a:lnTo>
                    <a:pt x="1989" y="466"/>
                  </a:lnTo>
                  <a:lnTo>
                    <a:pt x="1993" y="470"/>
                  </a:lnTo>
                  <a:lnTo>
                    <a:pt x="1998" y="472"/>
                  </a:lnTo>
                  <a:lnTo>
                    <a:pt x="2003" y="474"/>
                  </a:lnTo>
                  <a:lnTo>
                    <a:pt x="2008" y="474"/>
                  </a:lnTo>
                  <a:lnTo>
                    <a:pt x="2322" y="474"/>
                  </a:lnTo>
                  <a:lnTo>
                    <a:pt x="2327" y="475"/>
                  </a:lnTo>
                  <a:lnTo>
                    <a:pt x="2333" y="476"/>
                  </a:lnTo>
                  <a:lnTo>
                    <a:pt x="2337" y="479"/>
                  </a:lnTo>
                  <a:lnTo>
                    <a:pt x="2341" y="482"/>
                  </a:lnTo>
                  <a:lnTo>
                    <a:pt x="2345" y="486"/>
                  </a:lnTo>
                  <a:lnTo>
                    <a:pt x="2347" y="491"/>
                  </a:lnTo>
                  <a:lnTo>
                    <a:pt x="2349" y="496"/>
                  </a:lnTo>
                  <a:lnTo>
                    <a:pt x="2349" y="503"/>
                  </a:lnTo>
                  <a:lnTo>
                    <a:pt x="2349" y="662"/>
                  </a:lnTo>
                  <a:lnTo>
                    <a:pt x="2349" y="667"/>
                  </a:lnTo>
                  <a:lnTo>
                    <a:pt x="2347" y="672"/>
                  </a:lnTo>
                  <a:lnTo>
                    <a:pt x="2345" y="677"/>
                  </a:lnTo>
                  <a:lnTo>
                    <a:pt x="2341" y="681"/>
                  </a:lnTo>
                  <a:lnTo>
                    <a:pt x="2337" y="685"/>
                  </a:lnTo>
                  <a:lnTo>
                    <a:pt x="2333" y="687"/>
                  </a:lnTo>
                  <a:lnTo>
                    <a:pt x="2327" y="688"/>
                  </a:lnTo>
                  <a:lnTo>
                    <a:pt x="2322" y="689"/>
                  </a:lnTo>
                  <a:lnTo>
                    <a:pt x="2008" y="689"/>
                  </a:lnTo>
                  <a:lnTo>
                    <a:pt x="2003" y="690"/>
                  </a:lnTo>
                  <a:lnTo>
                    <a:pt x="1998" y="691"/>
                  </a:lnTo>
                  <a:lnTo>
                    <a:pt x="1993" y="695"/>
                  </a:lnTo>
                  <a:lnTo>
                    <a:pt x="1989" y="698"/>
                  </a:lnTo>
                  <a:lnTo>
                    <a:pt x="1986" y="702"/>
                  </a:lnTo>
                  <a:lnTo>
                    <a:pt x="1983" y="707"/>
                  </a:lnTo>
                  <a:lnTo>
                    <a:pt x="1981" y="712"/>
                  </a:lnTo>
                  <a:lnTo>
                    <a:pt x="1980" y="717"/>
                  </a:lnTo>
                  <a:lnTo>
                    <a:pt x="1980" y="762"/>
                  </a:lnTo>
                  <a:lnTo>
                    <a:pt x="1981" y="767"/>
                  </a:lnTo>
                  <a:lnTo>
                    <a:pt x="1983" y="772"/>
                  </a:lnTo>
                  <a:lnTo>
                    <a:pt x="1986" y="777"/>
                  </a:lnTo>
                  <a:lnTo>
                    <a:pt x="1989" y="781"/>
                  </a:lnTo>
                  <a:lnTo>
                    <a:pt x="1993" y="784"/>
                  </a:lnTo>
                  <a:lnTo>
                    <a:pt x="1998" y="787"/>
                  </a:lnTo>
                  <a:lnTo>
                    <a:pt x="2003" y="788"/>
                  </a:lnTo>
                  <a:lnTo>
                    <a:pt x="2008" y="789"/>
                  </a:lnTo>
                  <a:lnTo>
                    <a:pt x="2368" y="789"/>
                  </a:lnTo>
                  <a:lnTo>
                    <a:pt x="2374" y="789"/>
                  </a:lnTo>
                  <a:lnTo>
                    <a:pt x="2379" y="791"/>
                  </a:lnTo>
                  <a:lnTo>
                    <a:pt x="2384" y="793"/>
                  </a:lnTo>
                  <a:lnTo>
                    <a:pt x="2388" y="797"/>
                  </a:lnTo>
                  <a:lnTo>
                    <a:pt x="2391" y="801"/>
                  </a:lnTo>
                  <a:lnTo>
                    <a:pt x="2394" y="806"/>
                  </a:lnTo>
                  <a:lnTo>
                    <a:pt x="2395" y="811"/>
                  </a:lnTo>
                  <a:lnTo>
                    <a:pt x="2396" y="816"/>
                  </a:lnTo>
                  <a:lnTo>
                    <a:pt x="2396" y="976"/>
                  </a:lnTo>
                  <a:lnTo>
                    <a:pt x="2395" y="982"/>
                  </a:lnTo>
                  <a:lnTo>
                    <a:pt x="2394" y="987"/>
                  </a:lnTo>
                  <a:lnTo>
                    <a:pt x="2391" y="992"/>
                  </a:lnTo>
                  <a:lnTo>
                    <a:pt x="2388" y="996"/>
                  </a:lnTo>
                  <a:lnTo>
                    <a:pt x="2384" y="999"/>
                  </a:lnTo>
                  <a:lnTo>
                    <a:pt x="2379" y="1002"/>
                  </a:lnTo>
                  <a:lnTo>
                    <a:pt x="2374" y="1003"/>
                  </a:lnTo>
                  <a:lnTo>
                    <a:pt x="2368" y="1004"/>
                  </a:lnTo>
                  <a:lnTo>
                    <a:pt x="1779" y="1004"/>
                  </a:lnTo>
                  <a:lnTo>
                    <a:pt x="1774" y="1003"/>
                  </a:lnTo>
                  <a:lnTo>
                    <a:pt x="1769" y="1002"/>
                  </a:lnTo>
                  <a:lnTo>
                    <a:pt x="1764" y="999"/>
                  </a:lnTo>
                  <a:lnTo>
                    <a:pt x="1760" y="996"/>
                  </a:lnTo>
                  <a:lnTo>
                    <a:pt x="1756" y="992"/>
                  </a:lnTo>
                  <a:lnTo>
                    <a:pt x="1754" y="987"/>
                  </a:lnTo>
                  <a:lnTo>
                    <a:pt x="1752" y="982"/>
                  </a:lnTo>
                  <a:lnTo>
                    <a:pt x="1752" y="976"/>
                  </a:lnTo>
                  <a:lnTo>
                    <a:pt x="1752" y="186"/>
                  </a:lnTo>
                  <a:lnTo>
                    <a:pt x="1752" y="180"/>
                  </a:lnTo>
                  <a:lnTo>
                    <a:pt x="1754" y="175"/>
                  </a:lnTo>
                  <a:lnTo>
                    <a:pt x="1756" y="170"/>
                  </a:lnTo>
                  <a:lnTo>
                    <a:pt x="1760" y="165"/>
                  </a:lnTo>
                  <a:lnTo>
                    <a:pt x="1764" y="162"/>
                  </a:lnTo>
                  <a:lnTo>
                    <a:pt x="1769" y="159"/>
                  </a:lnTo>
                  <a:lnTo>
                    <a:pt x="1774" y="158"/>
                  </a:lnTo>
                  <a:lnTo>
                    <a:pt x="1779" y="157"/>
                  </a:lnTo>
                  <a:lnTo>
                    <a:pt x="2368" y="157"/>
                  </a:lnTo>
                  <a:lnTo>
                    <a:pt x="2374" y="158"/>
                  </a:lnTo>
                  <a:lnTo>
                    <a:pt x="2379" y="159"/>
                  </a:lnTo>
                  <a:lnTo>
                    <a:pt x="2384" y="162"/>
                  </a:lnTo>
                  <a:lnTo>
                    <a:pt x="2388" y="165"/>
                  </a:lnTo>
                  <a:lnTo>
                    <a:pt x="2391" y="170"/>
                  </a:lnTo>
                  <a:lnTo>
                    <a:pt x="2394" y="175"/>
                  </a:lnTo>
                  <a:lnTo>
                    <a:pt x="2395" y="180"/>
                  </a:lnTo>
                  <a:lnTo>
                    <a:pt x="2396" y="186"/>
                  </a:lnTo>
                  <a:lnTo>
                    <a:pt x="2396" y="342"/>
                  </a:lnTo>
                  <a:lnTo>
                    <a:pt x="2395" y="348"/>
                  </a:lnTo>
                  <a:lnTo>
                    <a:pt x="2394" y="353"/>
                  </a:lnTo>
                  <a:lnTo>
                    <a:pt x="2391" y="358"/>
                  </a:lnTo>
                  <a:lnTo>
                    <a:pt x="2388" y="362"/>
                  </a:lnTo>
                  <a:lnTo>
                    <a:pt x="2384" y="365"/>
                  </a:lnTo>
                  <a:lnTo>
                    <a:pt x="2379" y="369"/>
                  </a:lnTo>
                  <a:lnTo>
                    <a:pt x="2374" y="370"/>
                  </a:lnTo>
                  <a:lnTo>
                    <a:pt x="2368" y="371"/>
                  </a:lnTo>
                  <a:lnTo>
                    <a:pt x="2008" y="371"/>
                  </a:lnTo>
                  <a:lnTo>
                    <a:pt x="2003" y="371"/>
                  </a:lnTo>
                  <a:lnTo>
                    <a:pt x="1998" y="373"/>
                  </a:lnTo>
                  <a:lnTo>
                    <a:pt x="1993" y="375"/>
                  </a:lnTo>
                  <a:lnTo>
                    <a:pt x="1989" y="379"/>
                  </a:lnTo>
                  <a:lnTo>
                    <a:pt x="1986" y="383"/>
                  </a:lnTo>
                  <a:lnTo>
                    <a:pt x="1983" y="388"/>
                  </a:lnTo>
                  <a:lnTo>
                    <a:pt x="1981" y="393"/>
                  </a:lnTo>
                  <a:lnTo>
                    <a:pt x="1980" y="398"/>
                  </a:lnTo>
                  <a:close/>
                  <a:moveTo>
                    <a:pt x="2824" y="979"/>
                  </a:moveTo>
                  <a:lnTo>
                    <a:pt x="2475" y="191"/>
                  </a:lnTo>
                  <a:lnTo>
                    <a:pt x="2473" y="185"/>
                  </a:lnTo>
                  <a:lnTo>
                    <a:pt x="2472" y="179"/>
                  </a:lnTo>
                  <a:lnTo>
                    <a:pt x="2473" y="174"/>
                  </a:lnTo>
                  <a:lnTo>
                    <a:pt x="2475" y="168"/>
                  </a:lnTo>
                  <a:lnTo>
                    <a:pt x="2478" y="163"/>
                  </a:lnTo>
                  <a:lnTo>
                    <a:pt x="2482" y="160"/>
                  </a:lnTo>
                  <a:lnTo>
                    <a:pt x="2488" y="158"/>
                  </a:lnTo>
                  <a:lnTo>
                    <a:pt x="2495" y="157"/>
                  </a:lnTo>
                  <a:lnTo>
                    <a:pt x="2683" y="157"/>
                  </a:lnTo>
                  <a:lnTo>
                    <a:pt x="2689" y="158"/>
                  </a:lnTo>
                  <a:lnTo>
                    <a:pt x="2695" y="159"/>
                  </a:lnTo>
                  <a:lnTo>
                    <a:pt x="2701" y="161"/>
                  </a:lnTo>
                  <a:lnTo>
                    <a:pt x="2707" y="165"/>
                  </a:lnTo>
                  <a:lnTo>
                    <a:pt x="2712" y="169"/>
                  </a:lnTo>
                  <a:lnTo>
                    <a:pt x="2716" y="174"/>
                  </a:lnTo>
                  <a:lnTo>
                    <a:pt x="2720" y="178"/>
                  </a:lnTo>
                  <a:lnTo>
                    <a:pt x="2723" y="183"/>
                  </a:lnTo>
                  <a:lnTo>
                    <a:pt x="2926" y="648"/>
                  </a:lnTo>
                  <a:lnTo>
                    <a:pt x="2929" y="653"/>
                  </a:lnTo>
                  <a:lnTo>
                    <a:pt x="2933" y="656"/>
                  </a:lnTo>
                  <a:lnTo>
                    <a:pt x="2937" y="658"/>
                  </a:lnTo>
                  <a:lnTo>
                    <a:pt x="2941" y="658"/>
                  </a:lnTo>
                  <a:lnTo>
                    <a:pt x="2946" y="658"/>
                  </a:lnTo>
                  <a:lnTo>
                    <a:pt x="2949" y="656"/>
                  </a:lnTo>
                  <a:lnTo>
                    <a:pt x="2953" y="653"/>
                  </a:lnTo>
                  <a:lnTo>
                    <a:pt x="2956" y="648"/>
                  </a:lnTo>
                  <a:lnTo>
                    <a:pt x="3159" y="183"/>
                  </a:lnTo>
                  <a:lnTo>
                    <a:pt x="3162" y="178"/>
                  </a:lnTo>
                  <a:lnTo>
                    <a:pt x="3166" y="174"/>
                  </a:lnTo>
                  <a:lnTo>
                    <a:pt x="3171" y="169"/>
                  </a:lnTo>
                  <a:lnTo>
                    <a:pt x="3176" y="165"/>
                  </a:lnTo>
                  <a:lnTo>
                    <a:pt x="3181" y="161"/>
                  </a:lnTo>
                  <a:lnTo>
                    <a:pt x="3187" y="159"/>
                  </a:lnTo>
                  <a:lnTo>
                    <a:pt x="3192" y="158"/>
                  </a:lnTo>
                  <a:lnTo>
                    <a:pt x="3198" y="157"/>
                  </a:lnTo>
                  <a:lnTo>
                    <a:pt x="3390" y="157"/>
                  </a:lnTo>
                  <a:lnTo>
                    <a:pt x="3396" y="158"/>
                  </a:lnTo>
                  <a:lnTo>
                    <a:pt x="3401" y="160"/>
                  </a:lnTo>
                  <a:lnTo>
                    <a:pt x="3405" y="163"/>
                  </a:lnTo>
                  <a:lnTo>
                    <a:pt x="3408" y="167"/>
                  </a:lnTo>
                  <a:lnTo>
                    <a:pt x="3410" y="172"/>
                  </a:lnTo>
                  <a:lnTo>
                    <a:pt x="3411" y="178"/>
                  </a:lnTo>
                  <a:lnTo>
                    <a:pt x="3411" y="182"/>
                  </a:lnTo>
                  <a:lnTo>
                    <a:pt x="3409" y="187"/>
                  </a:lnTo>
                  <a:lnTo>
                    <a:pt x="3057" y="979"/>
                  </a:lnTo>
                  <a:lnTo>
                    <a:pt x="3054" y="984"/>
                  </a:lnTo>
                  <a:lnTo>
                    <a:pt x="3050" y="988"/>
                  </a:lnTo>
                  <a:lnTo>
                    <a:pt x="3046" y="992"/>
                  </a:lnTo>
                  <a:lnTo>
                    <a:pt x="3041" y="996"/>
                  </a:lnTo>
                  <a:lnTo>
                    <a:pt x="3035" y="1000"/>
                  </a:lnTo>
                  <a:lnTo>
                    <a:pt x="3030" y="1002"/>
                  </a:lnTo>
                  <a:lnTo>
                    <a:pt x="3024" y="1003"/>
                  </a:lnTo>
                  <a:lnTo>
                    <a:pt x="3017" y="1004"/>
                  </a:lnTo>
                  <a:lnTo>
                    <a:pt x="2864" y="1004"/>
                  </a:lnTo>
                  <a:lnTo>
                    <a:pt x="2858" y="1003"/>
                  </a:lnTo>
                  <a:lnTo>
                    <a:pt x="2853" y="1002"/>
                  </a:lnTo>
                  <a:lnTo>
                    <a:pt x="2847" y="1000"/>
                  </a:lnTo>
                  <a:lnTo>
                    <a:pt x="2842" y="996"/>
                  </a:lnTo>
                  <a:lnTo>
                    <a:pt x="2837" y="992"/>
                  </a:lnTo>
                  <a:lnTo>
                    <a:pt x="2832" y="988"/>
                  </a:lnTo>
                  <a:lnTo>
                    <a:pt x="2828" y="984"/>
                  </a:lnTo>
                  <a:lnTo>
                    <a:pt x="2824" y="979"/>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noEditPoints="1"/>
            </p:cNvSpPr>
            <p:nvPr/>
          </p:nvSpPr>
          <p:spPr bwMode="auto">
            <a:xfrm>
              <a:off x="5619750" y="1090613"/>
              <a:ext cx="2627313" cy="809625"/>
            </a:xfrm>
            <a:custGeom>
              <a:avLst/>
              <a:gdLst>
                <a:gd name="T0" fmla="*/ 532 w 3309"/>
                <a:gd name="T1" fmla="*/ 278 h 1019"/>
                <a:gd name="T2" fmla="*/ 506 w 3309"/>
                <a:gd name="T3" fmla="*/ 1003 h 1019"/>
                <a:gd name="T4" fmla="*/ 261 w 3309"/>
                <a:gd name="T5" fmla="*/ 978 h 1019"/>
                <a:gd name="T6" fmla="*/ 234 w 3309"/>
                <a:gd name="T7" fmla="*/ 253 h 1019"/>
                <a:gd name="T8" fmla="*/ 0 w 3309"/>
                <a:gd name="T9" fmla="*/ 225 h 1019"/>
                <a:gd name="T10" fmla="*/ 26 w 3309"/>
                <a:gd name="T11" fmla="*/ 0 h 1019"/>
                <a:gd name="T12" fmla="*/ 789 w 3309"/>
                <a:gd name="T13" fmla="*/ 26 h 1019"/>
                <a:gd name="T14" fmla="*/ 765 w 3309"/>
                <a:gd name="T15" fmla="*/ 252 h 1019"/>
                <a:gd name="T16" fmla="*/ 1128 w 3309"/>
                <a:gd name="T17" fmla="*/ 472 h 1019"/>
                <a:gd name="T18" fmla="*/ 1479 w 3309"/>
                <a:gd name="T19" fmla="*/ 491 h 1019"/>
                <a:gd name="T20" fmla="*/ 1463 w 3309"/>
                <a:gd name="T21" fmla="*/ 687 h 1019"/>
                <a:gd name="T22" fmla="*/ 1114 w 3309"/>
                <a:gd name="T23" fmla="*/ 707 h 1019"/>
                <a:gd name="T24" fmla="*/ 1128 w 3309"/>
                <a:gd name="T25" fmla="*/ 787 h 1019"/>
                <a:gd name="T26" fmla="*/ 1524 w 3309"/>
                <a:gd name="T27" fmla="*/ 806 h 1019"/>
                <a:gd name="T28" fmla="*/ 1510 w 3309"/>
                <a:gd name="T29" fmla="*/ 1002 h 1019"/>
                <a:gd name="T30" fmla="*/ 884 w 3309"/>
                <a:gd name="T31" fmla="*/ 987 h 1019"/>
                <a:gd name="T32" fmla="*/ 900 w 3309"/>
                <a:gd name="T33" fmla="*/ 159 h 1019"/>
                <a:gd name="T34" fmla="*/ 1524 w 3309"/>
                <a:gd name="T35" fmla="*/ 175 h 1019"/>
                <a:gd name="T36" fmla="*/ 1510 w 3309"/>
                <a:gd name="T37" fmla="*/ 369 h 1019"/>
                <a:gd name="T38" fmla="*/ 1114 w 3309"/>
                <a:gd name="T39" fmla="*/ 388 h 1019"/>
                <a:gd name="T40" fmla="*/ 2351 w 3309"/>
                <a:gd name="T41" fmla="*/ 919 h 1019"/>
                <a:gd name="T42" fmla="*/ 2236 w 3309"/>
                <a:gd name="T43" fmla="*/ 987 h 1019"/>
                <a:gd name="T44" fmla="*/ 2092 w 3309"/>
                <a:gd name="T45" fmla="*/ 1018 h 1019"/>
                <a:gd name="T46" fmla="*/ 1903 w 3309"/>
                <a:gd name="T47" fmla="*/ 992 h 1019"/>
                <a:gd name="T48" fmla="*/ 1742 w 3309"/>
                <a:gd name="T49" fmla="*/ 891 h 1019"/>
                <a:gd name="T50" fmla="*/ 1638 w 3309"/>
                <a:gd name="T51" fmla="*/ 732 h 1019"/>
                <a:gd name="T52" fmla="*/ 1614 w 3309"/>
                <a:gd name="T53" fmla="*/ 537 h 1019"/>
                <a:gd name="T54" fmla="*/ 1676 w 3309"/>
                <a:gd name="T55" fmla="*/ 355 h 1019"/>
                <a:gd name="T56" fmla="*/ 1807 w 3309"/>
                <a:gd name="T57" fmla="*/ 220 h 1019"/>
                <a:gd name="T58" fmla="*/ 1988 w 3309"/>
                <a:gd name="T59" fmla="*/ 150 h 1019"/>
                <a:gd name="T60" fmla="*/ 2162 w 3309"/>
                <a:gd name="T61" fmla="*/ 154 h 1019"/>
                <a:gd name="T62" fmla="*/ 2292 w 3309"/>
                <a:gd name="T63" fmla="*/ 203 h 1019"/>
                <a:gd name="T64" fmla="*/ 2395 w 3309"/>
                <a:gd name="T65" fmla="*/ 286 h 1019"/>
                <a:gd name="T66" fmla="*/ 2468 w 3309"/>
                <a:gd name="T67" fmla="*/ 409 h 1019"/>
                <a:gd name="T68" fmla="*/ 2264 w 3309"/>
                <a:gd name="T69" fmla="*/ 481 h 1019"/>
                <a:gd name="T70" fmla="*/ 2194 w 3309"/>
                <a:gd name="T71" fmla="*/ 404 h 1019"/>
                <a:gd name="T72" fmla="*/ 2073 w 3309"/>
                <a:gd name="T73" fmla="*/ 360 h 1019"/>
                <a:gd name="T74" fmla="*/ 1973 w 3309"/>
                <a:gd name="T75" fmla="*/ 379 h 1019"/>
                <a:gd name="T76" fmla="*/ 1853 w 3309"/>
                <a:gd name="T77" fmla="*/ 520 h 1019"/>
                <a:gd name="T78" fmla="*/ 1848 w 3309"/>
                <a:gd name="T79" fmla="*/ 625 h 1019"/>
                <a:gd name="T80" fmla="*/ 1921 w 3309"/>
                <a:gd name="T81" fmla="*/ 751 h 1019"/>
                <a:gd name="T82" fmla="*/ 2035 w 3309"/>
                <a:gd name="T83" fmla="*/ 803 h 1019"/>
                <a:gd name="T84" fmla="*/ 2158 w 3309"/>
                <a:gd name="T85" fmla="*/ 781 h 1019"/>
                <a:gd name="T86" fmla="*/ 2252 w 3309"/>
                <a:gd name="T87" fmla="*/ 695 h 1019"/>
                <a:gd name="T88" fmla="*/ 2457 w 3309"/>
                <a:gd name="T89" fmla="*/ 745 h 1019"/>
                <a:gd name="T90" fmla="*/ 3309 w 3309"/>
                <a:gd name="T91" fmla="*/ 186 h 1019"/>
                <a:gd name="T92" fmla="*/ 3280 w 3309"/>
                <a:gd name="T93" fmla="*/ 1004 h 1019"/>
                <a:gd name="T94" fmla="*/ 3079 w 3309"/>
                <a:gd name="T95" fmla="*/ 976 h 1019"/>
                <a:gd name="T96" fmla="*/ 3052 w 3309"/>
                <a:gd name="T97" fmla="*/ 701 h 1019"/>
                <a:gd name="T98" fmla="*/ 2787 w 3309"/>
                <a:gd name="T99" fmla="*/ 729 h 1019"/>
                <a:gd name="T100" fmla="*/ 2759 w 3309"/>
                <a:gd name="T101" fmla="*/ 1004 h 1019"/>
                <a:gd name="T102" fmla="*/ 2558 w 3309"/>
                <a:gd name="T103" fmla="*/ 976 h 1019"/>
                <a:gd name="T104" fmla="*/ 2586 w 3309"/>
                <a:gd name="T105" fmla="*/ 157 h 1019"/>
                <a:gd name="T106" fmla="*/ 2787 w 3309"/>
                <a:gd name="T107" fmla="*/ 186 h 1019"/>
                <a:gd name="T108" fmla="*/ 2815 w 3309"/>
                <a:gd name="T109" fmla="*/ 486 h 1019"/>
                <a:gd name="T110" fmla="*/ 3079 w 3309"/>
                <a:gd name="T111" fmla="*/ 458 h 1019"/>
                <a:gd name="T112" fmla="*/ 3108 w 3309"/>
                <a:gd name="T113" fmla="*/ 157 h 1019"/>
                <a:gd name="T114" fmla="*/ 3309 w 3309"/>
                <a:gd name="T115" fmla="*/ 186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09" h="1019">
                  <a:moveTo>
                    <a:pt x="756" y="252"/>
                  </a:moveTo>
                  <a:lnTo>
                    <a:pt x="565" y="252"/>
                  </a:lnTo>
                  <a:lnTo>
                    <a:pt x="558" y="253"/>
                  </a:lnTo>
                  <a:lnTo>
                    <a:pt x="552" y="255"/>
                  </a:lnTo>
                  <a:lnTo>
                    <a:pt x="546" y="258"/>
                  </a:lnTo>
                  <a:lnTo>
                    <a:pt x="541" y="262"/>
                  </a:lnTo>
                  <a:lnTo>
                    <a:pt x="537" y="267"/>
                  </a:lnTo>
                  <a:lnTo>
                    <a:pt x="534" y="272"/>
                  </a:lnTo>
                  <a:lnTo>
                    <a:pt x="532" y="278"/>
                  </a:lnTo>
                  <a:lnTo>
                    <a:pt x="532" y="285"/>
                  </a:lnTo>
                  <a:lnTo>
                    <a:pt x="532" y="971"/>
                  </a:lnTo>
                  <a:lnTo>
                    <a:pt x="531" y="978"/>
                  </a:lnTo>
                  <a:lnTo>
                    <a:pt x="530" y="984"/>
                  </a:lnTo>
                  <a:lnTo>
                    <a:pt x="527" y="989"/>
                  </a:lnTo>
                  <a:lnTo>
                    <a:pt x="523" y="994"/>
                  </a:lnTo>
                  <a:lnTo>
                    <a:pt x="518" y="998"/>
                  </a:lnTo>
                  <a:lnTo>
                    <a:pt x="513" y="1001"/>
                  </a:lnTo>
                  <a:lnTo>
                    <a:pt x="506" y="1003"/>
                  </a:lnTo>
                  <a:lnTo>
                    <a:pt x="499" y="1004"/>
                  </a:lnTo>
                  <a:lnTo>
                    <a:pt x="293" y="1004"/>
                  </a:lnTo>
                  <a:lnTo>
                    <a:pt x="286" y="1003"/>
                  </a:lnTo>
                  <a:lnTo>
                    <a:pt x="280" y="1001"/>
                  </a:lnTo>
                  <a:lnTo>
                    <a:pt x="275" y="998"/>
                  </a:lnTo>
                  <a:lnTo>
                    <a:pt x="270" y="994"/>
                  </a:lnTo>
                  <a:lnTo>
                    <a:pt x="266" y="989"/>
                  </a:lnTo>
                  <a:lnTo>
                    <a:pt x="263" y="984"/>
                  </a:lnTo>
                  <a:lnTo>
                    <a:pt x="261" y="978"/>
                  </a:lnTo>
                  <a:lnTo>
                    <a:pt x="260" y="971"/>
                  </a:lnTo>
                  <a:lnTo>
                    <a:pt x="260" y="285"/>
                  </a:lnTo>
                  <a:lnTo>
                    <a:pt x="260" y="278"/>
                  </a:lnTo>
                  <a:lnTo>
                    <a:pt x="258" y="272"/>
                  </a:lnTo>
                  <a:lnTo>
                    <a:pt x="255" y="267"/>
                  </a:lnTo>
                  <a:lnTo>
                    <a:pt x="252" y="262"/>
                  </a:lnTo>
                  <a:lnTo>
                    <a:pt x="247" y="258"/>
                  </a:lnTo>
                  <a:lnTo>
                    <a:pt x="241" y="255"/>
                  </a:lnTo>
                  <a:lnTo>
                    <a:pt x="234" y="253"/>
                  </a:lnTo>
                  <a:lnTo>
                    <a:pt x="227" y="252"/>
                  </a:lnTo>
                  <a:lnTo>
                    <a:pt x="32" y="252"/>
                  </a:lnTo>
                  <a:lnTo>
                    <a:pt x="26" y="252"/>
                  </a:lnTo>
                  <a:lnTo>
                    <a:pt x="20" y="250"/>
                  </a:lnTo>
                  <a:lnTo>
                    <a:pt x="14" y="247"/>
                  </a:lnTo>
                  <a:lnTo>
                    <a:pt x="9" y="243"/>
                  </a:lnTo>
                  <a:lnTo>
                    <a:pt x="5" y="237"/>
                  </a:lnTo>
                  <a:lnTo>
                    <a:pt x="2" y="231"/>
                  </a:lnTo>
                  <a:lnTo>
                    <a:pt x="0" y="225"/>
                  </a:lnTo>
                  <a:lnTo>
                    <a:pt x="0" y="219"/>
                  </a:lnTo>
                  <a:lnTo>
                    <a:pt x="0" y="32"/>
                  </a:lnTo>
                  <a:lnTo>
                    <a:pt x="0" y="26"/>
                  </a:lnTo>
                  <a:lnTo>
                    <a:pt x="2" y="20"/>
                  </a:lnTo>
                  <a:lnTo>
                    <a:pt x="5" y="14"/>
                  </a:lnTo>
                  <a:lnTo>
                    <a:pt x="9" y="9"/>
                  </a:lnTo>
                  <a:lnTo>
                    <a:pt x="14" y="5"/>
                  </a:lnTo>
                  <a:lnTo>
                    <a:pt x="20" y="2"/>
                  </a:lnTo>
                  <a:lnTo>
                    <a:pt x="26" y="0"/>
                  </a:lnTo>
                  <a:lnTo>
                    <a:pt x="32" y="0"/>
                  </a:lnTo>
                  <a:lnTo>
                    <a:pt x="756" y="0"/>
                  </a:lnTo>
                  <a:lnTo>
                    <a:pt x="765" y="0"/>
                  </a:lnTo>
                  <a:lnTo>
                    <a:pt x="771" y="2"/>
                  </a:lnTo>
                  <a:lnTo>
                    <a:pt x="776" y="5"/>
                  </a:lnTo>
                  <a:lnTo>
                    <a:pt x="781" y="9"/>
                  </a:lnTo>
                  <a:lnTo>
                    <a:pt x="785" y="14"/>
                  </a:lnTo>
                  <a:lnTo>
                    <a:pt x="788" y="20"/>
                  </a:lnTo>
                  <a:lnTo>
                    <a:pt x="789" y="26"/>
                  </a:lnTo>
                  <a:lnTo>
                    <a:pt x="790" y="32"/>
                  </a:lnTo>
                  <a:lnTo>
                    <a:pt x="790" y="219"/>
                  </a:lnTo>
                  <a:lnTo>
                    <a:pt x="789" y="225"/>
                  </a:lnTo>
                  <a:lnTo>
                    <a:pt x="788" y="231"/>
                  </a:lnTo>
                  <a:lnTo>
                    <a:pt x="785" y="237"/>
                  </a:lnTo>
                  <a:lnTo>
                    <a:pt x="781" y="243"/>
                  </a:lnTo>
                  <a:lnTo>
                    <a:pt x="776" y="247"/>
                  </a:lnTo>
                  <a:lnTo>
                    <a:pt x="771" y="250"/>
                  </a:lnTo>
                  <a:lnTo>
                    <a:pt x="765" y="252"/>
                  </a:lnTo>
                  <a:lnTo>
                    <a:pt x="756" y="252"/>
                  </a:lnTo>
                  <a:close/>
                  <a:moveTo>
                    <a:pt x="1112" y="398"/>
                  </a:moveTo>
                  <a:lnTo>
                    <a:pt x="1112" y="447"/>
                  </a:lnTo>
                  <a:lnTo>
                    <a:pt x="1112" y="452"/>
                  </a:lnTo>
                  <a:lnTo>
                    <a:pt x="1114" y="457"/>
                  </a:lnTo>
                  <a:lnTo>
                    <a:pt x="1116" y="462"/>
                  </a:lnTo>
                  <a:lnTo>
                    <a:pt x="1120" y="466"/>
                  </a:lnTo>
                  <a:lnTo>
                    <a:pt x="1124" y="470"/>
                  </a:lnTo>
                  <a:lnTo>
                    <a:pt x="1128" y="472"/>
                  </a:lnTo>
                  <a:lnTo>
                    <a:pt x="1134" y="474"/>
                  </a:lnTo>
                  <a:lnTo>
                    <a:pt x="1139" y="474"/>
                  </a:lnTo>
                  <a:lnTo>
                    <a:pt x="1452" y="474"/>
                  </a:lnTo>
                  <a:lnTo>
                    <a:pt x="1458" y="475"/>
                  </a:lnTo>
                  <a:lnTo>
                    <a:pt x="1463" y="476"/>
                  </a:lnTo>
                  <a:lnTo>
                    <a:pt x="1468" y="479"/>
                  </a:lnTo>
                  <a:lnTo>
                    <a:pt x="1472" y="482"/>
                  </a:lnTo>
                  <a:lnTo>
                    <a:pt x="1476" y="486"/>
                  </a:lnTo>
                  <a:lnTo>
                    <a:pt x="1479" y="491"/>
                  </a:lnTo>
                  <a:lnTo>
                    <a:pt x="1480" y="496"/>
                  </a:lnTo>
                  <a:lnTo>
                    <a:pt x="1481" y="503"/>
                  </a:lnTo>
                  <a:lnTo>
                    <a:pt x="1481" y="662"/>
                  </a:lnTo>
                  <a:lnTo>
                    <a:pt x="1480" y="667"/>
                  </a:lnTo>
                  <a:lnTo>
                    <a:pt x="1479" y="672"/>
                  </a:lnTo>
                  <a:lnTo>
                    <a:pt x="1476" y="677"/>
                  </a:lnTo>
                  <a:lnTo>
                    <a:pt x="1472" y="681"/>
                  </a:lnTo>
                  <a:lnTo>
                    <a:pt x="1468" y="685"/>
                  </a:lnTo>
                  <a:lnTo>
                    <a:pt x="1463" y="687"/>
                  </a:lnTo>
                  <a:lnTo>
                    <a:pt x="1458" y="688"/>
                  </a:lnTo>
                  <a:lnTo>
                    <a:pt x="1452" y="689"/>
                  </a:lnTo>
                  <a:lnTo>
                    <a:pt x="1139" y="689"/>
                  </a:lnTo>
                  <a:lnTo>
                    <a:pt x="1134" y="690"/>
                  </a:lnTo>
                  <a:lnTo>
                    <a:pt x="1128" y="691"/>
                  </a:lnTo>
                  <a:lnTo>
                    <a:pt x="1124" y="695"/>
                  </a:lnTo>
                  <a:lnTo>
                    <a:pt x="1120" y="698"/>
                  </a:lnTo>
                  <a:lnTo>
                    <a:pt x="1116" y="702"/>
                  </a:lnTo>
                  <a:lnTo>
                    <a:pt x="1114" y="707"/>
                  </a:lnTo>
                  <a:lnTo>
                    <a:pt x="1112" y="712"/>
                  </a:lnTo>
                  <a:lnTo>
                    <a:pt x="1112" y="717"/>
                  </a:lnTo>
                  <a:lnTo>
                    <a:pt x="1112" y="762"/>
                  </a:lnTo>
                  <a:lnTo>
                    <a:pt x="1112" y="767"/>
                  </a:lnTo>
                  <a:lnTo>
                    <a:pt x="1114" y="772"/>
                  </a:lnTo>
                  <a:lnTo>
                    <a:pt x="1116" y="777"/>
                  </a:lnTo>
                  <a:lnTo>
                    <a:pt x="1120" y="781"/>
                  </a:lnTo>
                  <a:lnTo>
                    <a:pt x="1124" y="784"/>
                  </a:lnTo>
                  <a:lnTo>
                    <a:pt x="1128" y="787"/>
                  </a:lnTo>
                  <a:lnTo>
                    <a:pt x="1134" y="788"/>
                  </a:lnTo>
                  <a:lnTo>
                    <a:pt x="1139" y="789"/>
                  </a:lnTo>
                  <a:lnTo>
                    <a:pt x="1499" y="789"/>
                  </a:lnTo>
                  <a:lnTo>
                    <a:pt x="1505" y="789"/>
                  </a:lnTo>
                  <a:lnTo>
                    <a:pt x="1510" y="791"/>
                  </a:lnTo>
                  <a:lnTo>
                    <a:pt x="1514" y="793"/>
                  </a:lnTo>
                  <a:lnTo>
                    <a:pt x="1518" y="797"/>
                  </a:lnTo>
                  <a:lnTo>
                    <a:pt x="1522" y="801"/>
                  </a:lnTo>
                  <a:lnTo>
                    <a:pt x="1524" y="806"/>
                  </a:lnTo>
                  <a:lnTo>
                    <a:pt x="1526" y="811"/>
                  </a:lnTo>
                  <a:lnTo>
                    <a:pt x="1526" y="816"/>
                  </a:lnTo>
                  <a:lnTo>
                    <a:pt x="1526" y="976"/>
                  </a:lnTo>
                  <a:lnTo>
                    <a:pt x="1526" y="982"/>
                  </a:lnTo>
                  <a:lnTo>
                    <a:pt x="1524" y="987"/>
                  </a:lnTo>
                  <a:lnTo>
                    <a:pt x="1522" y="992"/>
                  </a:lnTo>
                  <a:lnTo>
                    <a:pt x="1518" y="996"/>
                  </a:lnTo>
                  <a:lnTo>
                    <a:pt x="1514" y="999"/>
                  </a:lnTo>
                  <a:lnTo>
                    <a:pt x="1510" y="1002"/>
                  </a:lnTo>
                  <a:lnTo>
                    <a:pt x="1505" y="1003"/>
                  </a:lnTo>
                  <a:lnTo>
                    <a:pt x="1499" y="1004"/>
                  </a:lnTo>
                  <a:lnTo>
                    <a:pt x="911" y="1004"/>
                  </a:lnTo>
                  <a:lnTo>
                    <a:pt x="905" y="1003"/>
                  </a:lnTo>
                  <a:lnTo>
                    <a:pt x="900" y="1002"/>
                  </a:lnTo>
                  <a:lnTo>
                    <a:pt x="895" y="999"/>
                  </a:lnTo>
                  <a:lnTo>
                    <a:pt x="891" y="996"/>
                  </a:lnTo>
                  <a:lnTo>
                    <a:pt x="887" y="992"/>
                  </a:lnTo>
                  <a:lnTo>
                    <a:pt x="884" y="987"/>
                  </a:lnTo>
                  <a:lnTo>
                    <a:pt x="883" y="982"/>
                  </a:lnTo>
                  <a:lnTo>
                    <a:pt x="882" y="976"/>
                  </a:lnTo>
                  <a:lnTo>
                    <a:pt x="882" y="186"/>
                  </a:lnTo>
                  <a:lnTo>
                    <a:pt x="883" y="180"/>
                  </a:lnTo>
                  <a:lnTo>
                    <a:pt x="884" y="175"/>
                  </a:lnTo>
                  <a:lnTo>
                    <a:pt x="887" y="170"/>
                  </a:lnTo>
                  <a:lnTo>
                    <a:pt x="891" y="165"/>
                  </a:lnTo>
                  <a:lnTo>
                    <a:pt x="895" y="162"/>
                  </a:lnTo>
                  <a:lnTo>
                    <a:pt x="900" y="159"/>
                  </a:lnTo>
                  <a:lnTo>
                    <a:pt x="905" y="158"/>
                  </a:lnTo>
                  <a:lnTo>
                    <a:pt x="911" y="157"/>
                  </a:lnTo>
                  <a:lnTo>
                    <a:pt x="1499" y="157"/>
                  </a:lnTo>
                  <a:lnTo>
                    <a:pt x="1505" y="158"/>
                  </a:lnTo>
                  <a:lnTo>
                    <a:pt x="1510" y="159"/>
                  </a:lnTo>
                  <a:lnTo>
                    <a:pt x="1514" y="162"/>
                  </a:lnTo>
                  <a:lnTo>
                    <a:pt x="1518" y="165"/>
                  </a:lnTo>
                  <a:lnTo>
                    <a:pt x="1522" y="170"/>
                  </a:lnTo>
                  <a:lnTo>
                    <a:pt x="1524" y="175"/>
                  </a:lnTo>
                  <a:lnTo>
                    <a:pt x="1526" y="180"/>
                  </a:lnTo>
                  <a:lnTo>
                    <a:pt x="1526" y="186"/>
                  </a:lnTo>
                  <a:lnTo>
                    <a:pt x="1526" y="342"/>
                  </a:lnTo>
                  <a:lnTo>
                    <a:pt x="1526" y="348"/>
                  </a:lnTo>
                  <a:lnTo>
                    <a:pt x="1524" y="353"/>
                  </a:lnTo>
                  <a:lnTo>
                    <a:pt x="1522" y="358"/>
                  </a:lnTo>
                  <a:lnTo>
                    <a:pt x="1518" y="362"/>
                  </a:lnTo>
                  <a:lnTo>
                    <a:pt x="1514" y="365"/>
                  </a:lnTo>
                  <a:lnTo>
                    <a:pt x="1510" y="369"/>
                  </a:lnTo>
                  <a:lnTo>
                    <a:pt x="1505" y="370"/>
                  </a:lnTo>
                  <a:lnTo>
                    <a:pt x="1499" y="371"/>
                  </a:lnTo>
                  <a:lnTo>
                    <a:pt x="1139" y="371"/>
                  </a:lnTo>
                  <a:lnTo>
                    <a:pt x="1134" y="371"/>
                  </a:lnTo>
                  <a:lnTo>
                    <a:pt x="1128" y="373"/>
                  </a:lnTo>
                  <a:lnTo>
                    <a:pt x="1124" y="375"/>
                  </a:lnTo>
                  <a:lnTo>
                    <a:pt x="1120" y="379"/>
                  </a:lnTo>
                  <a:lnTo>
                    <a:pt x="1116" y="383"/>
                  </a:lnTo>
                  <a:lnTo>
                    <a:pt x="1114" y="388"/>
                  </a:lnTo>
                  <a:lnTo>
                    <a:pt x="1112" y="393"/>
                  </a:lnTo>
                  <a:lnTo>
                    <a:pt x="1112" y="398"/>
                  </a:lnTo>
                  <a:close/>
                  <a:moveTo>
                    <a:pt x="2468" y="780"/>
                  </a:moveTo>
                  <a:lnTo>
                    <a:pt x="2451" y="806"/>
                  </a:lnTo>
                  <a:lnTo>
                    <a:pt x="2432" y="832"/>
                  </a:lnTo>
                  <a:lnTo>
                    <a:pt x="2414" y="855"/>
                  </a:lnTo>
                  <a:lnTo>
                    <a:pt x="2394" y="878"/>
                  </a:lnTo>
                  <a:lnTo>
                    <a:pt x="2373" y="900"/>
                  </a:lnTo>
                  <a:lnTo>
                    <a:pt x="2351" y="919"/>
                  </a:lnTo>
                  <a:lnTo>
                    <a:pt x="2340" y="928"/>
                  </a:lnTo>
                  <a:lnTo>
                    <a:pt x="2328" y="937"/>
                  </a:lnTo>
                  <a:lnTo>
                    <a:pt x="2315" y="945"/>
                  </a:lnTo>
                  <a:lnTo>
                    <a:pt x="2303" y="954"/>
                  </a:lnTo>
                  <a:lnTo>
                    <a:pt x="2290" y="961"/>
                  </a:lnTo>
                  <a:lnTo>
                    <a:pt x="2277" y="968"/>
                  </a:lnTo>
                  <a:lnTo>
                    <a:pt x="2264" y="975"/>
                  </a:lnTo>
                  <a:lnTo>
                    <a:pt x="2250" y="981"/>
                  </a:lnTo>
                  <a:lnTo>
                    <a:pt x="2236" y="987"/>
                  </a:lnTo>
                  <a:lnTo>
                    <a:pt x="2222" y="992"/>
                  </a:lnTo>
                  <a:lnTo>
                    <a:pt x="2207" y="997"/>
                  </a:lnTo>
                  <a:lnTo>
                    <a:pt x="2192" y="1001"/>
                  </a:lnTo>
                  <a:lnTo>
                    <a:pt x="2176" y="1005"/>
                  </a:lnTo>
                  <a:lnTo>
                    <a:pt x="2160" y="1009"/>
                  </a:lnTo>
                  <a:lnTo>
                    <a:pt x="2144" y="1012"/>
                  </a:lnTo>
                  <a:lnTo>
                    <a:pt x="2128" y="1014"/>
                  </a:lnTo>
                  <a:lnTo>
                    <a:pt x="2110" y="1016"/>
                  </a:lnTo>
                  <a:lnTo>
                    <a:pt x="2092" y="1018"/>
                  </a:lnTo>
                  <a:lnTo>
                    <a:pt x="2075" y="1019"/>
                  </a:lnTo>
                  <a:lnTo>
                    <a:pt x="2056" y="1019"/>
                  </a:lnTo>
                  <a:lnTo>
                    <a:pt x="2033" y="1019"/>
                  </a:lnTo>
                  <a:lnTo>
                    <a:pt x="2011" y="1016"/>
                  </a:lnTo>
                  <a:lnTo>
                    <a:pt x="1988" y="1014"/>
                  </a:lnTo>
                  <a:lnTo>
                    <a:pt x="1967" y="1010"/>
                  </a:lnTo>
                  <a:lnTo>
                    <a:pt x="1945" y="1005"/>
                  </a:lnTo>
                  <a:lnTo>
                    <a:pt x="1924" y="999"/>
                  </a:lnTo>
                  <a:lnTo>
                    <a:pt x="1903" y="992"/>
                  </a:lnTo>
                  <a:lnTo>
                    <a:pt x="1883" y="984"/>
                  </a:lnTo>
                  <a:lnTo>
                    <a:pt x="1862" y="975"/>
                  </a:lnTo>
                  <a:lnTo>
                    <a:pt x="1843" y="966"/>
                  </a:lnTo>
                  <a:lnTo>
                    <a:pt x="1825" y="955"/>
                  </a:lnTo>
                  <a:lnTo>
                    <a:pt x="1807" y="943"/>
                  </a:lnTo>
                  <a:lnTo>
                    <a:pt x="1789" y="931"/>
                  </a:lnTo>
                  <a:lnTo>
                    <a:pt x="1773" y="919"/>
                  </a:lnTo>
                  <a:lnTo>
                    <a:pt x="1757" y="905"/>
                  </a:lnTo>
                  <a:lnTo>
                    <a:pt x="1742" y="891"/>
                  </a:lnTo>
                  <a:lnTo>
                    <a:pt x="1726" y="875"/>
                  </a:lnTo>
                  <a:lnTo>
                    <a:pt x="1712" y="860"/>
                  </a:lnTo>
                  <a:lnTo>
                    <a:pt x="1699" y="844"/>
                  </a:lnTo>
                  <a:lnTo>
                    <a:pt x="1687" y="827"/>
                  </a:lnTo>
                  <a:lnTo>
                    <a:pt x="1676" y="809"/>
                  </a:lnTo>
                  <a:lnTo>
                    <a:pt x="1664" y="790"/>
                  </a:lnTo>
                  <a:lnTo>
                    <a:pt x="1655" y="772"/>
                  </a:lnTo>
                  <a:lnTo>
                    <a:pt x="1646" y="751"/>
                  </a:lnTo>
                  <a:lnTo>
                    <a:pt x="1638" y="732"/>
                  </a:lnTo>
                  <a:lnTo>
                    <a:pt x="1631" y="712"/>
                  </a:lnTo>
                  <a:lnTo>
                    <a:pt x="1625" y="690"/>
                  </a:lnTo>
                  <a:lnTo>
                    <a:pt x="1620" y="669"/>
                  </a:lnTo>
                  <a:lnTo>
                    <a:pt x="1616" y="648"/>
                  </a:lnTo>
                  <a:lnTo>
                    <a:pt x="1614" y="626"/>
                  </a:lnTo>
                  <a:lnTo>
                    <a:pt x="1612" y="604"/>
                  </a:lnTo>
                  <a:lnTo>
                    <a:pt x="1612" y="582"/>
                  </a:lnTo>
                  <a:lnTo>
                    <a:pt x="1612" y="559"/>
                  </a:lnTo>
                  <a:lnTo>
                    <a:pt x="1614" y="537"/>
                  </a:lnTo>
                  <a:lnTo>
                    <a:pt x="1616" y="516"/>
                  </a:lnTo>
                  <a:lnTo>
                    <a:pt x="1620" y="494"/>
                  </a:lnTo>
                  <a:lnTo>
                    <a:pt x="1625" y="473"/>
                  </a:lnTo>
                  <a:lnTo>
                    <a:pt x="1631" y="453"/>
                  </a:lnTo>
                  <a:lnTo>
                    <a:pt x="1638" y="432"/>
                  </a:lnTo>
                  <a:lnTo>
                    <a:pt x="1646" y="412"/>
                  </a:lnTo>
                  <a:lnTo>
                    <a:pt x="1655" y="392"/>
                  </a:lnTo>
                  <a:lnTo>
                    <a:pt x="1664" y="374"/>
                  </a:lnTo>
                  <a:lnTo>
                    <a:pt x="1676" y="355"/>
                  </a:lnTo>
                  <a:lnTo>
                    <a:pt x="1687" y="337"/>
                  </a:lnTo>
                  <a:lnTo>
                    <a:pt x="1699" y="321"/>
                  </a:lnTo>
                  <a:lnTo>
                    <a:pt x="1712" y="304"/>
                  </a:lnTo>
                  <a:lnTo>
                    <a:pt x="1726" y="288"/>
                  </a:lnTo>
                  <a:lnTo>
                    <a:pt x="1742" y="273"/>
                  </a:lnTo>
                  <a:lnTo>
                    <a:pt x="1757" y="259"/>
                  </a:lnTo>
                  <a:lnTo>
                    <a:pt x="1773" y="246"/>
                  </a:lnTo>
                  <a:lnTo>
                    <a:pt x="1789" y="232"/>
                  </a:lnTo>
                  <a:lnTo>
                    <a:pt x="1807" y="220"/>
                  </a:lnTo>
                  <a:lnTo>
                    <a:pt x="1825" y="209"/>
                  </a:lnTo>
                  <a:lnTo>
                    <a:pt x="1843" y="199"/>
                  </a:lnTo>
                  <a:lnTo>
                    <a:pt x="1862" y="189"/>
                  </a:lnTo>
                  <a:lnTo>
                    <a:pt x="1883" y="180"/>
                  </a:lnTo>
                  <a:lnTo>
                    <a:pt x="1903" y="171"/>
                  </a:lnTo>
                  <a:lnTo>
                    <a:pt x="1924" y="164"/>
                  </a:lnTo>
                  <a:lnTo>
                    <a:pt x="1945" y="158"/>
                  </a:lnTo>
                  <a:lnTo>
                    <a:pt x="1967" y="153"/>
                  </a:lnTo>
                  <a:lnTo>
                    <a:pt x="1988" y="150"/>
                  </a:lnTo>
                  <a:lnTo>
                    <a:pt x="2011" y="147"/>
                  </a:lnTo>
                  <a:lnTo>
                    <a:pt x="2033" y="145"/>
                  </a:lnTo>
                  <a:lnTo>
                    <a:pt x="2056" y="145"/>
                  </a:lnTo>
                  <a:lnTo>
                    <a:pt x="2075" y="145"/>
                  </a:lnTo>
                  <a:lnTo>
                    <a:pt x="2093" y="146"/>
                  </a:lnTo>
                  <a:lnTo>
                    <a:pt x="2111" y="147"/>
                  </a:lnTo>
                  <a:lnTo>
                    <a:pt x="2129" y="149"/>
                  </a:lnTo>
                  <a:lnTo>
                    <a:pt x="2146" y="151"/>
                  </a:lnTo>
                  <a:lnTo>
                    <a:pt x="2162" y="154"/>
                  </a:lnTo>
                  <a:lnTo>
                    <a:pt x="2178" y="158"/>
                  </a:lnTo>
                  <a:lnTo>
                    <a:pt x="2194" y="162"/>
                  </a:lnTo>
                  <a:lnTo>
                    <a:pt x="2209" y="166"/>
                  </a:lnTo>
                  <a:lnTo>
                    <a:pt x="2224" y="171"/>
                  </a:lnTo>
                  <a:lnTo>
                    <a:pt x="2238" y="178"/>
                  </a:lnTo>
                  <a:lnTo>
                    <a:pt x="2252" y="183"/>
                  </a:lnTo>
                  <a:lnTo>
                    <a:pt x="2266" y="190"/>
                  </a:lnTo>
                  <a:lnTo>
                    <a:pt x="2279" y="196"/>
                  </a:lnTo>
                  <a:lnTo>
                    <a:pt x="2292" y="203"/>
                  </a:lnTo>
                  <a:lnTo>
                    <a:pt x="2305" y="211"/>
                  </a:lnTo>
                  <a:lnTo>
                    <a:pt x="2317" y="219"/>
                  </a:lnTo>
                  <a:lnTo>
                    <a:pt x="2329" y="227"/>
                  </a:lnTo>
                  <a:lnTo>
                    <a:pt x="2341" y="236"/>
                  </a:lnTo>
                  <a:lnTo>
                    <a:pt x="2352" y="246"/>
                  </a:lnTo>
                  <a:lnTo>
                    <a:pt x="2363" y="255"/>
                  </a:lnTo>
                  <a:lnTo>
                    <a:pt x="2374" y="265"/>
                  </a:lnTo>
                  <a:lnTo>
                    <a:pt x="2385" y="276"/>
                  </a:lnTo>
                  <a:lnTo>
                    <a:pt x="2395" y="286"/>
                  </a:lnTo>
                  <a:lnTo>
                    <a:pt x="2414" y="310"/>
                  </a:lnTo>
                  <a:lnTo>
                    <a:pt x="2433" y="333"/>
                  </a:lnTo>
                  <a:lnTo>
                    <a:pt x="2451" y="358"/>
                  </a:lnTo>
                  <a:lnTo>
                    <a:pt x="2468" y="384"/>
                  </a:lnTo>
                  <a:lnTo>
                    <a:pt x="2470" y="389"/>
                  </a:lnTo>
                  <a:lnTo>
                    <a:pt x="2472" y="394"/>
                  </a:lnTo>
                  <a:lnTo>
                    <a:pt x="2472" y="399"/>
                  </a:lnTo>
                  <a:lnTo>
                    <a:pt x="2470" y="404"/>
                  </a:lnTo>
                  <a:lnTo>
                    <a:pt x="2468" y="409"/>
                  </a:lnTo>
                  <a:lnTo>
                    <a:pt x="2465" y="413"/>
                  </a:lnTo>
                  <a:lnTo>
                    <a:pt x="2461" y="416"/>
                  </a:lnTo>
                  <a:lnTo>
                    <a:pt x="2457" y="419"/>
                  </a:lnTo>
                  <a:lnTo>
                    <a:pt x="2292" y="483"/>
                  </a:lnTo>
                  <a:lnTo>
                    <a:pt x="2286" y="485"/>
                  </a:lnTo>
                  <a:lnTo>
                    <a:pt x="2281" y="486"/>
                  </a:lnTo>
                  <a:lnTo>
                    <a:pt x="2275" y="485"/>
                  </a:lnTo>
                  <a:lnTo>
                    <a:pt x="2269" y="483"/>
                  </a:lnTo>
                  <a:lnTo>
                    <a:pt x="2264" y="481"/>
                  </a:lnTo>
                  <a:lnTo>
                    <a:pt x="2259" y="478"/>
                  </a:lnTo>
                  <a:lnTo>
                    <a:pt x="2255" y="474"/>
                  </a:lnTo>
                  <a:lnTo>
                    <a:pt x="2251" y="470"/>
                  </a:lnTo>
                  <a:lnTo>
                    <a:pt x="2243" y="457"/>
                  </a:lnTo>
                  <a:lnTo>
                    <a:pt x="2234" y="445"/>
                  </a:lnTo>
                  <a:lnTo>
                    <a:pt x="2225" y="434"/>
                  </a:lnTo>
                  <a:lnTo>
                    <a:pt x="2215" y="422"/>
                  </a:lnTo>
                  <a:lnTo>
                    <a:pt x="2205" y="413"/>
                  </a:lnTo>
                  <a:lnTo>
                    <a:pt x="2194" y="404"/>
                  </a:lnTo>
                  <a:lnTo>
                    <a:pt x="2182" y="396"/>
                  </a:lnTo>
                  <a:lnTo>
                    <a:pt x="2170" y="388"/>
                  </a:lnTo>
                  <a:lnTo>
                    <a:pt x="2159" y="382"/>
                  </a:lnTo>
                  <a:lnTo>
                    <a:pt x="2146" y="376"/>
                  </a:lnTo>
                  <a:lnTo>
                    <a:pt x="2133" y="371"/>
                  </a:lnTo>
                  <a:lnTo>
                    <a:pt x="2118" y="367"/>
                  </a:lnTo>
                  <a:lnTo>
                    <a:pt x="2104" y="363"/>
                  </a:lnTo>
                  <a:lnTo>
                    <a:pt x="2089" y="361"/>
                  </a:lnTo>
                  <a:lnTo>
                    <a:pt x="2073" y="360"/>
                  </a:lnTo>
                  <a:lnTo>
                    <a:pt x="2056" y="360"/>
                  </a:lnTo>
                  <a:lnTo>
                    <a:pt x="2045" y="360"/>
                  </a:lnTo>
                  <a:lnTo>
                    <a:pt x="2035" y="361"/>
                  </a:lnTo>
                  <a:lnTo>
                    <a:pt x="2024" y="362"/>
                  </a:lnTo>
                  <a:lnTo>
                    <a:pt x="2014" y="364"/>
                  </a:lnTo>
                  <a:lnTo>
                    <a:pt x="2004" y="367"/>
                  </a:lnTo>
                  <a:lnTo>
                    <a:pt x="1994" y="371"/>
                  </a:lnTo>
                  <a:lnTo>
                    <a:pt x="1983" y="375"/>
                  </a:lnTo>
                  <a:lnTo>
                    <a:pt x="1973" y="379"/>
                  </a:lnTo>
                  <a:lnTo>
                    <a:pt x="1955" y="389"/>
                  </a:lnTo>
                  <a:lnTo>
                    <a:pt x="1938" y="400"/>
                  </a:lnTo>
                  <a:lnTo>
                    <a:pt x="1921" y="413"/>
                  </a:lnTo>
                  <a:lnTo>
                    <a:pt x="1906" y="427"/>
                  </a:lnTo>
                  <a:lnTo>
                    <a:pt x="1892" y="444"/>
                  </a:lnTo>
                  <a:lnTo>
                    <a:pt x="1880" y="461"/>
                  </a:lnTo>
                  <a:lnTo>
                    <a:pt x="1870" y="479"/>
                  </a:lnTo>
                  <a:lnTo>
                    <a:pt x="1860" y="500"/>
                  </a:lnTo>
                  <a:lnTo>
                    <a:pt x="1853" y="520"/>
                  </a:lnTo>
                  <a:lnTo>
                    <a:pt x="1848" y="540"/>
                  </a:lnTo>
                  <a:lnTo>
                    <a:pt x="1847" y="550"/>
                  </a:lnTo>
                  <a:lnTo>
                    <a:pt x="1846" y="561"/>
                  </a:lnTo>
                  <a:lnTo>
                    <a:pt x="1845" y="572"/>
                  </a:lnTo>
                  <a:lnTo>
                    <a:pt x="1845" y="583"/>
                  </a:lnTo>
                  <a:lnTo>
                    <a:pt x="1845" y="593"/>
                  </a:lnTo>
                  <a:lnTo>
                    <a:pt x="1846" y="604"/>
                  </a:lnTo>
                  <a:lnTo>
                    <a:pt x="1847" y="615"/>
                  </a:lnTo>
                  <a:lnTo>
                    <a:pt x="1848" y="625"/>
                  </a:lnTo>
                  <a:lnTo>
                    <a:pt x="1851" y="636"/>
                  </a:lnTo>
                  <a:lnTo>
                    <a:pt x="1853" y="647"/>
                  </a:lnTo>
                  <a:lnTo>
                    <a:pt x="1857" y="657"/>
                  </a:lnTo>
                  <a:lnTo>
                    <a:pt x="1860" y="666"/>
                  </a:lnTo>
                  <a:lnTo>
                    <a:pt x="1870" y="686"/>
                  </a:lnTo>
                  <a:lnTo>
                    <a:pt x="1880" y="704"/>
                  </a:lnTo>
                  <a:lnTo>
                    <a:pt x="1892" y="721"/>
                  </a:lnTo>
                  <a:lnTo>
                    <a:pt x="1906" y="737"/>
                  </a:lnTo>
                  <a:lnTo>
                    <a:pt x="1921" y="751"/>
                  </a:lnTo>
                  <a:lnTo>
                    <a:pt x="1938" y="764"/>
                  </a:lnTo>
                  <a:lnTo>
                    <a:pt x="1955" y="776"/>
                  </a:lnTo>
                  <a:lnTo>
                    <a:pt x="1973" y="786"/>
                  </a:lnTo>
                  <a:lnTo>
                    <a:pt x="1983" y="790"/>
                  </a:lnTo>
                  <a:lnTo>
                    <a:pt x="1994" y="793"/>
                  </a:lnTo>
                  <a:lnTo>
                    <a:pt x="2004" y="797"/>
                  </a:lnTo>
                  <a:lnTo>
                    <a:pt x="2014" y="799"/>
                  </a:lnTo>
                  <a:lnTo>
                    <a:pt x="2024" y="801"/>
                  </a:lnTo>
                  <a:lnTo>
                    <a:pt x="2035" y="803"/>
                  </a:lnTo>
                  <a:lnTo>
                    <a:pt x="2045" y="803"/>
                  </a:lnTo>
                  <a:lnTo>
                    <a:pt x="2056" y="804"/>
                  </a:lnTo>
                  <a:lnTo>
                    <a:pt x="2072" y="803"/>
                  </a:lnTo>
                  <a:lnTo>
                    <a:pt x="2087" y="802"/>
                  </a:lnTo>
                  <a:lnTo>
                    <a:pt x="2102" y="799"/>
                  </a:lnTo>
                  <a:lnTo>
                    <a:pt x="2116" y="796"/>
                  </a:lnTo>
                  <a:lnTo>
                    <a:pt x="2131" y="792"/>
                  </a:lnTo>
                  <a:lnTo>
                    <a:pt x="2145" y="787"/>
                  </a:lnTo>
                  <a:lnTo>
                    <a:pt x="2158" y="781"/>
                  </a:lnTo>
                  <a:lnTo>
                    <a:pt x="2171" y="774"/>
                  </a:lnTo>
                  <a:lnTo>
                    <a:pt x="2183" y="766"/>
                  </a:lnTo>
                  <a:lnTo>
                    <a:pt x="2196" y="756"/>
                  </a:lnTo>
                  <a:lnTo>
                    <a:pt x="2207" y="747"/>
                  </a:lnTo>
                  <a:lnTo>
                    <a:pt x="2218" y="738"/>
                  </a:lnTo>
                  <a:lnTo>
                    <a:pt x="2227" y="728"/>
                  </a:lnTo>
                  <a:lnTo>
                    <a:pt x="2236" y="717"/>
                  </a:lnTo>
                  <a:lnTo>
                    <a:pt x="2245" y="706"/>
                  </a:lnTo>
                  <a:lnTo>
                    <a:pt x="2252" y="695"/>
                  </a:lnTo>
                  <a:lnTo>
                    <a:pt x="2256" y="689"/>
                  </a:lnTo>
                  <a:lnTo>
                    <a:pt x="2260" y="686"/>
                  </a:lnTo>
                  <a:lnTo>
                    <a:pt x="2265" y="682"/>
                  </a:lnTo>
                  <a:lnTo>
                    <a:pt x="2270" y="680"/>
                  </a:lnTo>
                  <a:lnTo>
                    <a:pt x="2275" y="678"/>
                  </a:lnTo>
                  <a:lnTo>
                    <a:pt x="2281" y="678"/>
                  </a:lnTo>
                  <a:lnTo>
                    <a:pt x="2286" y="678"/>
                  </a:lnTo>
                  <a:lnTo>
                    <a:pt x="2292" y="680"/>
                  </a:lnTo>
                  <a:lnTo>
                    <a:pt x="2457" y="745"/>
                  </a:lnTo>
                  <a:lnTo>
                    <a:pt x="2461" y="747"/>
                  </a:lnTo>
                  <a:lnTo>
                    <a:pt x="2465" y="751"/>
                  </a:lnTo>
                  <a:lnTo>
                    <a:pt x="2468" y="754"/>
                  </a:lnTo>
                  <a:lnTo>
                    <a:pt x="2470" y="760"/>
                  </a:lnTo>
                  <a:lnTo>
                    <a:pt x="2472" y="765"/>
                  </a:lnTo>
                  <a:lnTo>
                    <a:pt x="2472" y="770"/>
                  </a:lnTo>
                  <a:lnTo>
                    <a:pt x="2470" y="775"/>
                  </a:lnTo>
                  <a:lnTo>
                    <a:pt x="2468" y="780"/>
                  </a:lnTo>
                  <a:close/>
                  <a:moveTo>
                    <a:pt x="3309" y="186"/>
                  </a:moveTo>
                  <a:lnTo>
                    <a:pt x="3309" y="976"/>
                  </a:lnTo>
                  <a:lnTo>
                    <a:pt x="3308" y="982"/>
                  </a:lnTo>
                  <a:lnTo>
                    <a:pt x="3307" y="987"/>
                  </a:lnTo>
                  <a:lnTo>
                    <a:pt x="3304" y="992"/>
                  </a:lnTo>
                  <a:lnTo>
                    <a:pt x="3301" y="996"/>
                  </a:lnTo>
                  <a:lnTo>
                    <a:pt x="3297" y="999"/>
                  </a:lnTo>
                  <a:lnTo>
                    <a:pt x="3291" y="1002"/>
                  </a:lnTo>
                  <a:lnTo>
                    <a:pt x="3286" y="1003"/>
                  </a:lnTo>
                  <a:lnTo>
                    <a:pt x="3280" y="1004"/>
                  </a:lnTo>
                  <a:lnTo>
                    <a:pt x="3108" y="1004"/>
                  </a:lnTo>
                  <a:lnTo>
                    <a:pt x="3102" y="1003"/>
                  </a:lnTo>
                  <a:lnTo>
                    <a:pt x="3095" y="1002"/>
                  </a:lnTo>
                  <a:lnTo>
                    <a:pt x="3091" y="999"/>
                  </a:lnTo>
                  <a:lnTo>
                    <a:pt x="3087" y="996"/>
                  </a:lnTo>
                  <a:lnTo>
                    <a:pt x="3084" y="992"/>
                  </a:lnTo>
                  <a:lnTo>
                    <a:pt x="3081" y="987"/>
                  </a:lnTo>
                  <a:lnTo>
                    <a:pt x="3080" y="982"/>
                  </a:lnTo>
                  <a:lnTo>
                    <a:pt x="3079" y="976"/>
                  </a:lnTo>
                  <a:lnTo>
                    <a:pt x="3079" y="729"/>
                  </a:lnTo>
                  <a:lnTo>
                    <a:pt x="3079" y="723"/>
                  </a:lnTo>
                  <a:lnTo>
                    <a:pt x="3077" y="718"/>
                  </a:lnTo>
                  <a:lnTo>
                    <a:pt x="3075" y="714"/>
                  </a:lnTo>
                  <a:lnTo>
                    <a:pt x="3071" y="709"/>
                  </a:lnTo>
                  <a:lnTo>
                    <a:pt x="3067" y="706"/>
                  </a:lnTo>
                  <a:lnTo>
                    <a:pt x="3063" y="703"/>
                  </a:lnTo>
                  <a:lnTo>
                    <a:pt x="3058" y="702"/>
                  </a:lnTo>
                  <a:lnTo>
                    <a:pt x="3052" y="701"/>
                  </a:lnTo>
                  <a:lnTo>
                    <a:pt x="2815" y="701"/>
                  </a:lnTo>
                  <a:lnTo>
                    <a:pt x="2809" y="702"/>
                  </a:lnTo>
                  <a:lnTo>
                    <a:pt x="2803" y="703"/>
                  </a:lnTo>
                  <a:lnTo>
                    <a:pt x="2799" y="706"/>
                  </a:lnTo>
                  <a:lnTo>
                    <a:pt x="2795" y="709"/>
                  </a:lnTo>
                  <a:lnTo>
                    <a:pt x="2791" y="714"/>
                  </a:lnTo>
                  <a:lnTo>
                    <a:pt x="2789" y="718"/>
                  </a:lnTo>
                  <a:lnTo>
                    <a:pt x="2788" y="723"/>
                  </a:lnTo>
                  <a:lnTo>
                    <a:pt x="2787" y="729"/>
                  </a:lnTo>
                  <a:lnTo>
                    <a:pt x="2787" y="976"/>
                  </a:lnTo>
                  <a:lnTo>
                    <a:pt x="2787" y="982"/>
                  </a:lnTo>
                  <a:lnTo>
                    <a:pt x="2785" y="987"/>
                  </a:lnTo>
                  <a:lnTo>
                    <a:pt x="2783" y="992"/>
                  </a:lnTo>
                  <a:lnTo>
                    <a:pt x="2779" y="996"/>
                  </a:lnTo>
                  <a:lnTo>
                    <a:pt x="2775" y="999"/>
                  </a:lnTo>
                  <a:lnTo>
                    <a:pt x="2769" y="1002"/>
                  </a:lnTo>
                  <a:lnTo>
                    <a:pt x="2764" y="1003"/>
                  </a:lnTo>
                  <a:lnTo>
                    <a:pt x="2759" y="1004"/>
                  </a:lnTo>
                  <a:lnTo>
                    <a:pt x="2586" y="1004"/>
                  </a:lnTo>
                  <a:lnTo>
                    <a:pt x="2580" y="1003"/>
                  </a:lnTo>
                  <a:lnTo>
                    <a:pt x="2574" y="1002"/>
                  </a:lnTo>
                  <a:lnTo>
                    <a:pt x="2569" y="999"/>
                  </a:lnTo>
                  <a:lnTo>
                    <a:pt x="2565" y="996"/>
                  </a:lnTo>
                  <a:lnTo>
                    <a:pt x="2562" y="992"/>
                  </a:lnTo>
                  <a:lnTo>
                    <a:pt x="2560" y="987"/>
                  </a:lnTo>
                  <a:lnTo>
                    <a:pt x="2558" y="982"/>
                  </a:lnTo>
                  <a:lnTo>
                    <a:pt x="2558" y="976"/>
                  </a:lnTo>
                  <a:lnTo>
                    <a:pt x="2558" y="186"/>
                  </a:lnTo>
                  <a:lnTo>
                    <a:pt x="2558" y="180"/>
                  </a:lnTo>
                  <a:lnTo>
                    <a:pt x="2560" y="175"/>
                  </a:lnTo>
                  <a:lnTo>
                    <a:pt x="2562" y="169"/>
                  </a:lnTo>
                  <a:lnTo>
                    <a:pt x="2565" y="165"/>
                  </a:lnTo>
                  <a:lnTo>
                    <a:pt x="2569" y="162"/>
                  </a:lnTo>
                  <a:lnTo>
                    <a:pt x="2574" y="159"/>
                  </a:lnTo>
                  <a:lnTo>
                    <a:pt x="2580" y="158"/>
                  </a:lnTo>
                  <a:lnTo>
                    <a:pt x="2586" y="157"/>
                  </a:lnTo>
                  <a:lnTo>
                    <a:pt x="2759" y="157"/>
                  </a:lnTo>
                  <a:lnTo>
                    <a:pt x="2764" y="158"/>
                  </a:lnTo>
                  <a:lnTo>
                    <a:pt x="2769" y="159"/>
                  </a:lnTo>
                  <a:lnTo>
                    <a:pt x="2775" y="162"/>
                  </a:lnTo>
                  <a:lnTo>
                    <a:pt x="2779" y="165"/>
                  </a:lnTo>
                  <a:lnTo>
                    <a:pt x="2783" y="169"/>
                  </a:lnTo>
                  <a:lnTo>
                    <a:pt x="2785" y="175"/>
                  </a:lnTo>
                  <a:lnTo>
                    <a:pt x="2787" y="180"/>
                  </a:lnTo>
                  <a:lnTo>
                    <a:pt x="2787" y="186"/>
                  </a:lnTo>
                  <a:lnTo>
                    <a:pt x="2787" y="458"/>
                  </a:lnTo>
                  <a:lnTo>
                    <a:pt x="2788" y="464"/>
                  </a:lnTo>
                  <a:lnTo>
                    <a:pt x="2789" y="469"/>
                  </a:lnTo>
                  <a:lnTo>
                    <a:pt x="2791" y="474"/>
                  </a:lnTo>
                  <a:lnTo>
                    <a:pt x="2795" y="478"/>
                  </a:lnTo>
                  <a:lnTo>
                    <a:pt x="2799" y="481"/>
                  </a:lnTo>
                  <a:lnTo>
                    <a:pt x="2803" y="484"/>
                  </a:lnTo>
                  <a:lnTo>
                    <a:pt x="2809" y="485"/>
                  </a:lnTo>
                  <a:lnTo>
                    <a:pt x="2815" y="486"/>
                  </a:lnTo>
                  <a:lnTo>
                    <a:pt x="3052" y="486"/>
                  </a:lnTo>
                  <a:lnTo>
                    <a:pt x="3058" y="485"/>
                  </a:lnTo>
                  <a:lnTo>
                    <a:pt x="3063" y="484"/>
                  </a:lnTo>
                  <a:lnTo>
                    <a:pt x="3067" y="481"/>
                  </a:lnTo>
                  <a:lnTo>
                    <a:pt x="3071" y="478"/>
                  </a:lnTo>
                  <a:lnTo>
                    <a:pt x="3075" y="474"/>
                  </a:lnTo>
                  <a:lnTo>
                    <a:pt x="3077" y="469"/>
                  </a:lnTo>
                  <a:lnTo>
                    <a:pt x="3079" y="464"/>
                  </a:lnTo>
                  <a:lnTo>
                    <a:pt x="3079" y="458"/>
                  </a:lnTo>
                  <a:lnTo>
                    <a:pt x="3079" y="186"/>
                  </a:lnTo>
                  <a:lnTo>
                    <a:pt x="3080" y="180"/>
                  </a:lnTo>
                  <a:lnTo>
                    <a:pt x="3081" y="175"/>
                  </a:lnTo>
                  <a:lnTo>
                    <a:pt x="3084" y="169"/>
                  </a:lnTo>
                  <a:lnTo>
                    <a:pt x="3087" y="165"/>
                  </a:lnTo>
                  <a:lnTo>
                    <a:pt x="3091" y="162"/>
                  </a:lnTo>
                  <a:lnTo>
                    <a:pt x="3095" y="159"/>
                  </a:lnTo>
                  <a:lnTo>
                    <a:pt x="3102" y="158"/>
                  </a:lnTo>
                  <a:lnTo>
                    <a:pt x="3108" y="157"/>
                  </a:lnTo>
                  <a:lnTo>
                    <a:pt x="3280" y="157"/>
                  </a:lnTo>
                  <a:lnTo>
                    <a:pt x="3286" y="158"/>
                  </a:lnTo>
                  <a:lnTo>
                    <a:pt x="3291" y="159"/>
                  </a:lnTo>
                  <a:lnTo>
                    <a:pt x="3297" y="162"/>
                  </a:lnTo>
                  <a:lnTo>
                    <a:pt x="3301" y="165"/>
                  </a:lnTo>
                  <a:lnTo>
                    <a:pt x="3304" y="169"/>
                  </a:lnTo>
                  <a:lnTo>
                    <a:pt x="3307" y="175"/>
                  </a:lnTo>
                  <a:lnTo>
                    <a:pt x="3308" y="180"/>
                  </a:lnTo>
                  <a:lnTo>
                    <a:pt x="3309" y="186"/>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3"/>
            <p:cNvSpPr>
              <a:spLocks noEditPoints="1"/>
            </p:cNvSpPr>
            <p:nvPr/>
          </p:nvSpPr>
          <p:spPr bwMode="auto">
            <a:xfrm>
              <a:off x="4278313" y="823913"/>
              <a:ext cx="992188" cy="1316038"/>
            </a:xfrm>
            <a:custGeom>
              <a:avLst/>
              <a:gdLst>
                <a:gd name="T0" fmla="*/ 124 w 1249"/>
                <a:gd name="T1" fmla="*/ 1121 h 1658"/>
                <a:gd name="T2" fmla="*/ 190 w 1249"/>
                <a:gd name="T3" fmla="*/ 1023 h 1658"/>
                <a:gd name="T4" fmla="*/ 125 w 1249"/>
                <a:gd name="T5" fmla="*/ 792 h 1658"/>
                <a:gd name="T6" fmla="*/ 85 w 1249"/>
                <a:gd name="T7" fmla="*/ 643 h 1658"/>
                <a:gd name="T8" fmla="*/ 100 w 1249"/>
                <a:gd name="T9" fmla="*/ 497 h 1658"/>
                <a:gd name="T10" fmla="*/ 139 w 1249"/>
                <a:gd name="T11" fmla="*/ 323 h 1658"/>
                <a:gd name="T12" fmla="*/ 182 w 1249"/>
                <a:gd name="T13" fmla="*/ 242 h 1658"/>
                <a:gd name="T14" fmla="*/ 307 w 1249"/>
                <a:gd name="T15" fmla="*/ 146 h 1658"/>
                <a:gd name="T16" fmla="*/ 494 w 1249"/>
                <a:gd name="T17" fmla="*/ 34 h 1658"/>
                <a:gd name="T18" fmla="*/ 553 w 1249"/>
                <a:gd name="T19" fmla="*/ 36 h 1658"/>
                <a:gd name="T20" fmla="*/ 599 w 1249"/>
                <a:gd name="T21" fmla="*/ 67 h 1658"/>
                <a:gd name="T22" fmla="*/ 601 w 1249"/>
                <a:gd name="T23" fmla="*/ 96 h 1658"/>
                <a:gd name="T24" fmla="*/ 569 w 1249"/>
                <a:gd name="T25" fmla="*/ 143 h 1658"/>
                <a:gd name="T26" fmla="*/ 418 w 1249"/>
                <a:gd name="T27" fmla="*/ 275 h 1658"/>
                <a:gd name="T28" fmla="*/ 361 w 1249"/>
                <a:gd name="T29" fmla="*/ 348 h 1658"/>
                <a:gd name="T30" fmla="*/ 502 w 1249"/>
                <a:gd name="T31" fmla="*/ 1658 h 1658"/>
                <a:gd name="T32" fmla="*/ 422 w 1249"/>
                <a:gd name="T33" fmla="*/ 338 h 1658"/>
                <a:gd name="T34" fmla="*/ 576 w 1249"/>
                <a:gd name="T35" fmla="*/ 169 h 1658"/>
                <a:gd name="T36" fmla="*/ 702 w 1249"/>
                <a:gd name="T37" fmla="*/ 29 h 1658"/>
                <a:gd name="T38" fmla="*/ 789 w 1249"/>
                <a:gd name="T39" fmla="*/ 0 h 1658"/>
                <a:gd name="T40" fmla="*/ 848 w 1249"/>
                <a:gd name="T41" fmla="*/ 12 h 1658"/>
                <a:gd name="T42" fmla="*/ 880 w 1249"/>
                <a:gd name="T43" fmla="*/ 42 h 1658"/>
                <a:gd name="T44" fmla="*/ 879 w 1249"/>
                <a:gd name="T45" fmla="*/ 63 h 1658"/>
                <a:gd name="T46" fmla="*/ 435 w 1249"/>
                <a:gd name="T47" fmla="*/ 492 h 1658"/>
                <a:gd name="T48" fmla="*/ 404 w 1249"/>
                <a:gd name="T49" fmla="*/ 454 h 1658"/>
                <a:gd name="T50" fmla="*/ 462 w 1249"/>
                <a:gd name="T51" fmla="*/ 554 h 1658"/>
                <a:gd name="T52" fmla="*/ 940 w 1249"/>
                <a:gd name="T53" fmla="*/ 116 h 1658"/>
                <a:gd name="T54" fmla="*/ 998 w 1249"/>
                <a:gd name="T55" fmla="*/ 138 h 1658"/>
                <a:gd name="T56" fmla="*/ 1025 w 1249"/>
                <a:gd name="T57" fmla="*/ 184 h 1658"/>
                <a:gd name="T58" fmla="*/ 1021 w 1249"/>
                <a:gd name="T59" fmla="*/ 231 h 1658"/>
                <a:gd name="T60" fmla="*/ 564 w 1249"/>
                <a:gd name="T61" fmla="*/ 701 h 1658"/>
                <a:gd name="T62" fmla="*/ 486 w 1249"/>
                <a:gd name="T63" fmla="*/ 691 h 1658"/>
                <a:gd name="T64" fmla="*/ 449 w 1249"/>
                <a:gd name="T65" fmla="*/ 646 h 1658"/>
                <a:gd name="T66" fmla="*/ 449 w 1249"/>
                <a:gd name="T67" fmla="*/ 591 h 1658"/>
                <a:gd name="T68" fmla="*/ 1028 w 1249"/>
                <a:gd name="T69" fmla="*/ 284 h 1658"/>
                <a:gd name="T70" fmla="*/ 1090 w 1249"/>
                <a:gd name="T71" fmla="*/ 280 h 1658"/>
                <a:gd name="T72" fmla="*/ 1132 w 1249"/>
                <a:gd name="T73" fmla="*/ 329 h 1658"/>
                <a:gd name="T74" fmla="*/ 1149 w 1249"/>
                <a:gd name="T75" fmla="*/ 403 h 1658"/>
                <a:gd name="T76" fmla="*/ 1124 w 1249"/>
                <a:gd name="T77" fmla="*/ 451 h 1658"/>
                <a:gd name="T78" fmla="*/ 1085 w 1249"/>
                <a:gd name="T79" fmla="*/ 453 h 1658"/>
                <a:gd name="T80" fmla="*/ 827 w 1249"/>
                <a:gd name="T81" fmla="*/ 735 h 1658"/>
                <a:gd name="T82" fmla="*/ 756 w 1249"/>
                <a:gd name="T83" fmla="*/ 804 h 1658"/>
                <a:gd name="T84" fmla="*/ 698 w 1249"/>
                <a:gd name="T85" fmla="*/ 817 h 1658"/>
                <a:gd name="T86" fmla="*/ 651 w 1249"/>
                <a:gd name="T87" fmla="*/ 792 h 1658"/>
                <a:gd name="T88" fmla="*/ 618 w 1249"/>
                <a:gd name="T89" fmla="*/ 730 h 1658"/>
                <a:gd name="T90" fmla="*/ 629 w 1249"/>
                <a:gd name="T91" fmla="*/ 689 h 1658"/>
                <a:gd name="T92" fmla="*/ 893 w 1249"/>
                <a:gd name="T93" fmla="*/ 724 h 1658"/>
                <a:gd name="T94" fmla="*/ 1088 w 1249"/>
                <a:gd name="T95" fmla="*/ 519 h 1658"/>
                <a:gd name="T96" fmla="*/ 1164 w 1249"/>
                <a:gd name="T97" fmla="*/ 499 h 1658"/>
                <a:gd name="T98" fmla="*/ 1212 w 1249"/>
                <a:gd name="T99" fmla="*/ 519 h 1658"/>
                <a:gd name="T100" fmla="*/ 1239 w 1249"/>
                <a:gd name="T101" fmla="*/ 600 h 1658"/>
                <a:gd name="T102" fmla="*/ 1249 w 1249"/>
                <a:gd name="T103" fmla="*/ 776 h 1658"/>
                <a:gd name="T104" fmla="*/ 1095 w 1249"/>
                <a:gd name="T105" fmla="*/ 798 h 1658"/>
                <a:gd name="T106" fmla="*/ 1000 w 1249"/>
                <a:gd name="T107" fmla="*/ 894 h 1658"/>
                <a:gd name="T108" fmla="*/ 940 w 1249"/>
                <a:gd name="T109" fmla="*/ 937 h 1658"/>
                <a:gd name="T110" fmla="*/ 893 w 1249"/>
                <a:gd name="T111" fmla="*/ 932 h 1658"/>
                <a:gd name="T112" fmla="*/ 829 w 1249"/>
                <a:gd name="T113" fmla="*/ 894 h 1658"/>
                <a:gd name="T114" fmla="*/ 811 w 1249"/>
                <a:gd name="T115" fmla="*/ 860 h 1658"/>
                <a:gd name="T116" fmla="*/ 814 w 1249"/>
                <a:gd name="T117" fmla="*/ 811 h 1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49" h="1658">
                  <a:moveTo>
                    <a:pt x="0" y="1265"/>
                  </a:moveTo>
                  <a:lnTo>
                    <a:pt x="7" y="1256"/>
                  </a:lnTo>
                  <a:lnTo>
                    <a:pt x="27" y="1233"/>
                  </a:lnTo>
                  <a:lnTo>
                    <a:pt x="57" y="1200"/>
                  </a:lnTo>
                  <a:lnTo>
                    <a:pt x="89" y="1162"/>
                  </a:lnTo>
                  <a:lnTo>
                    <a:pt x="124" y="1121"/>
                  </a:lnTo>
                  <a:lnTo>
                    <a:pt x="154" y="1084"/>
                  </a:lnTo>
                  <a:lnTo>
                    <a:pt x="178" y="1055"/>
                  </a:lnTo>
                  <a:lnTo>
                    <a:pt x="190" y="1038"/>
                  </a:lnTo>
                  <a:lnTo>
                    <a:pt x="191" y="1035"/>
                  </a:lnTo>
                  <a:lnTo>
                    <a:pt x="191" y="1030"/>
                  </a:lnTo>
                  <a:lnTo>
                    <a:pt x="190" y="1023"/>
                  </a:lnTo>
                  <a:lnTo>
                    <a:pt x="189" y="1016"/>
                  </a:lnTo>
                  <a:lnTo>
                    <a:pt x="186" y="997"/>
                  </a:lnTo>
                  <a:lnTo>
                    <a:pt x="180" y="975"/>
                  </a:lnTo>
                  <a:lnTo>
                    <a:pt x="164" y="919"/>
                  </a:lnTo>
                  <a:lnTo>
                    <a:pt x="145" y="856"/>
                  </a:lnTo>
                  <a:lnTo>
                    <a:pt x="125" y="792"/>
                  </a:lnTo>
                  <a:lnTo>
                    <a:pt x="106" y="733"/>
                  </a:lnTo>
                  <a:lnTo>
                    <a:pt x="98" y="707"/>
                  </a:lnTo>
                  <a:lnTo>
                    <a:pt x="92" y="685"/>
                  </a:lnTo>
                  <a:lnTo>
                    <a:pt x="88" y="667"/>
                  </a:lnTo>
                  <a:lnTo>
                    <a:pt x="85" y="655"/>
                  </a:lnTo>
                  <a:lnTo>
                    <a:pt x="85" y="643"/>
                  </a:lnTo>
                  <a:lnTo>
                    <a:pt x="85" y="625"/>
                  </a:lnTo>
                  <a:lnTo>
                    <a:pt x="86" y="605"/>
                  </a:lnTo>
                  <a:lnTo>
                    <a:pt x="88" y="582"/>
                  </a:lnTo>
                  <a:lnTo>
                    <a:pt x="91" y="555"/>
                  </a:lnTo>
                  <a:lnTo>
                    <a:pt x="95" y="527"/>
                  </a:lnTo>
                  <a:lnTo>
                    <a:pt x="100" y="497"/>
                  </a:lnTo>
                  <a:lnTo>
                    <a:pt x="105" y="467"/>
                  </a:lnTo>
                  <a:lnTo>
                    <a:pt x="111" y="435"/>
                  </a:lnTo>
                  <a:lnTo>
                    <a:pt x="118" y="406"/>
                  </a:lnTo>
                  <a:lnTo>
                    <a:pt x="124" y="376"/>
                  </a:lnTo>
                  <a:lnTo>
                    <a:pt x="131" y="348"/>
                  </a:lnTo>
                  <a:lnTo>
                    <a:pt x="139" y="323"/>
                  </a:lnTo>
                  <a:lnTo>
                    <a:pt x="147" y="299"/>
                  </a:lnTo>
                  <a:lnTo>
                    <a:pt x="155" y="280"/>
                  </a:lnTo>
                  <a:lnTo>
                    <a:pt x="163" y="265"/>
                  </a:lnTo>
                  <a:lnTo>
                    <a:pt x="168" y="258"/>
                  </a:lnTo>
                  <a:lnTo>
                    <a:pt x="175" y="250"/>
                  </a:lnTo>
                  <a:lnTo>
                    <a:pt x="182" y="242"/>
                  </a:lnTo>
                  <a:lnTo>
                    <a:pt x="190" y="234"/>
                  </a:lnTo>
                  <a:lnTo>
                    <a:pt x="208" y="218"/>
                  </a:lnTo>
                  <a:lnTo>
                    <a:pt x="230" y="201"/>
                  </a:lnTo>
                  <a:lnTo>
                    <a:pt x="254" y="182"/>
                  </a:lnTo>
                  <a:lnTo>
                    <a:pt x="280" y="164"/>
                  </a:lnTo>
                  <a:lnTo>
                    <a:pt x="307" y="146"/>
                  </a:lnTo>
                  <a:lnTo>
                    <a:pt x="334" y="129"/>
                  </a:lnTo>
                  <a:lnTo>
                    <a:pt x="387" y="95"/>
                  </a:lnTo>
                  <a:lnTo>
                    <a:pt x="434" y="68"/>
                  </a:lnTo>
                  <a:lnTo>
                    <a:pt x="469" y="47"/>
                  </a:lnTo>
                  <a:lnTo>
                    <a:pt x="488" y="36"/>
                  </a:lnTo>
                  <a:lnTo>
                    <a:pt x="494" y="34"/>
                  </a:lnTo>
                  <a:lnTo>
                    <a:pt x="502" y="33"/>
                  </a:lnTo>
                  <a:lnTo>
                    <a:pt x="511" y="32"/>
                  </a:lnTo>
                  <a:lnTo>
                    <a:pt x="521" y="32"/>
                  </a:lnTo>
                  <a:lnTo>
                    <a:pt x="531" y="33"/>
                  </a:lnTo>
                  <a:lnTo>
                    <a:pt x="542" y="34"/>
                  </a:lnTo>
                  <a:lnTo>
                    <a:pt x="553" y="36"/>
                  </a:lnTo>
                  <a:lnTo>
                    <a:pt x="564" y="40"/>
                  </a:lnTo>
                  <a:lnTo>
                    <a:pt x="574" y="44"/>
                  </a:lnTo>
                  <a:lnTo>
                    <a:pt x="583" y="49"/>
                  </a:lnTo>
                  <a:lnTo>
                    <a:pt x="590" y="55"/>
                  </a:lnTo>
                  <a:lnTo>
                    <a:pt x="597" y="63"/>
                  </a:lnTo>
                  <a:lnTo>
                    <a:pt x="599" y="67"/>
                  </a:lnTo>
                  <a:lnTo>
                    <a:pt x="601" y="71"/>
                  </a:lnTo>
                  <a:lnTo>
                    <a:pt x="602" y="75"/>
                  </a:lnTo>
                  <a:lnTo>
                    <a:pt x="603" y="80"/>
                  </a:lnTo>
                  <a:lnTo>
                    <a:pt x="603" y="85"/>
                  </a:lnTo>
                  <a:lnTo>
                    <a:pt x="602" y="90"/>
                  </a:lnTo>
                  <a:lnTo>
                    <a:pt x="601" y="96"/>
                  </a:lnTo>
                  <a:lnTo>
                    <a:pt x="599" y="101"/>
                  </a:lnTo>
                  <a:lnTo>
                    <a:pt x="596" y="108"/>
                  </a:lnTo>
                  <a:lnTo>
                    <a:pt x="593" y="114"/>
                  </a:lnTo>
                  <a:lnTo>
                    <a:pt x="588" y="122"/>
                  </a:lnTo>
                  <a:lnTo>
                    <a:pt x="582" y="128"/>
                  </a:lnTo>
                  <a:lnTo>
                    <a:pt x="569" y="143"/>
                  </a:lnTo>
                  <a:lnTo>
                    <a:pt x="553" y="158"/>
                  </a:lnTo>
                  <a:lnTo>
                    <a:pt x="517" y="190"/>
                  </a:lnTo>
                  <a:lnTo>
                    <a:pt x="476" y="224"/>
                  </a:lnTo>
                  <a:lnTo>
                    <a:pt x="456" y="240"/>
                  </a:lnTo>
                  <a:lnTo>
                    <a:pt x="437" y="258"/>
                  </a:lnTo>
                  <a:lnTo>
                    <a:pt x="418" y="275"/>
                  </a:lnTo>
                  <a:lnTo>
                    <a:pt x="401" y="292"/>
                  </a:lnTo>
                  <a:lnTo>
                    <a:pt x="386" y="308"/>
                  </a:lnTo>
                  <a:lnTo>
                    <a:pt x="374" y="325"/>
                  </a:lnTo>
                  <a:lnTo>
                    <a:pt x="369" y="333"/>
                  </a:lnTo>
                  <a:lnTo>
                    <a:pt x="364" y="340"/>
                  </a:lnTo>
                  <a:lnTo>
                    <a:pt x="361" y="348"/>
                  </a:lnTo>
                  <a:lnTo>
                    <a:pt x="358" y="355"/>
                  </a:lnTo>
                  <a:lnTo>
                    <a:pt x="358" y="804"/>
                  </a:lnTo>
                  <a:lnTo>
                    <a:pt x="515" y="894"/>
                  </a:lnTo>
                  <a:lnTo>
                    <a:pt x="203" y="1129"/>
                  </a:lnTo>
                  <a:lnTo>
                    <a:pt x="781" y="1357"/>
                  </a:lnTo>
                  <a:lnTo>
                    <a:pt x="502" y="1658"/>
                  </a:lnTo>
                  <a:lnTo>
                    <a:pt x="0" y="1265"/>
                  </a:lnTo>
                  <a:close/>
                  <a:moveTo>
                    <a:pt x="400" y="374"/>
                  </a:moveTo>
                  <a:lnTo>
                    <a:pt x="402" y="367"/>
                  </a:lnTo>
                  <a:lnTo>
                    <a:pt x="407" y="359"/>
                  </a:lnTo>
                  <a:lnTo>
                    <a:pt x="413" y="349"/>
                  </a:lnTo>
                  <a:lnTo>
                    <a:pt x="422" y="338"/>
                  </a:lnTo>
                  <a:lnTo>
                    <a:pt x="444" y="312"/>
                  </a:lnTo>
                  <a:lnTo>
                    <a:pt x="470" y="283"/>
                  </a:lnTo>
                  <a:lnTo>
                    <a:pt x="499" y="254"/>
                  </a:lnTo>
                  <a:lnTo>
                    <a:pt x="527" y="223"/>
                  </a:lnTo>
                  <a:lnTo>
                    <a:pt x="553" y="195"/>
                  </a:lnTo>
                  <a:lnTo>
                    <a:pt x="576" y="169"/>
                  </a:lnTo>
                  <a:lnTo>
                    <a:pt x="597" y="145"/>
                  </a:lnTo>
                  <a:lnTo>
                    <a:pt x="619" y="119"/>
                  </a:lnTo>
                  <a:lnTo>
                    <a:pt x="642" y="94"/>
                  </a:lnTo>
                  <a:lnTo>
                    <a:pt x="663" y="70"/>
                  </a:lnTo>
                  <a:lnTo>
                    <a:pt x="684" y="47"/>
                  </a:lnTo>
                  <a:lnTo>
                    <a:pt x="702" y="29"/>
                  </a:lnTo>
                  <a:lnTo>
                    <a:pt x="716" y="16"/>
                  </a:lnTo>
                  <a:lnTo>
                    <a:pt x="726" y="9"/>
                  </a:lnTo>
                  <a:lnTo>
                    <a:pt x="736" y="6"/>
                  </a:lnTo>
                  <a:lnTo>
                    <a:pt x="750" y="3"/>
                  </a:lnTo>
                  <a:lnTo>
                    <a:pt x="769" y="1"/>
                  </a:lnTo>
                  <a:lnTo>
                    <a:pt x="789" y="0"/>
                  </a:lnTo>
                  <a:lnTo>
                    <a:pt x="799" y="0"/>
                  </a:lnTo>
                  <a:lnTo>
                    <a:pt x="809" y="1"/>
                  </a:lnTo>
                  <a:lnTo>
                    <a:pt x="819" y="3"/>
                  </a:lnTo>
                  <a:lnTo>
                    <a:pt x="830" y="5"/>
                  </a:lnTo>
                  <a:lnTo>
                    <a:pt x="839" y="8"/>
                  </a:lnTo>
                  <a:lnTo>
                    <a:pt x="848" y="12"/>
                  </a:lnTo>
                  <a:lnTo>
                    <a:pt x="856" y="17"/>
                  </a:lnTo>
                  <a:lnTo>
                    <a:pt x="863" y="22"/>
                  </a:lnTo>
                  <a:lnTo>
                    <a:pt x="869" y="28"/>
                  </a:lnTo>
                  <a:lnTo>
                    <a:pt x="874" y="33"/>
                  </a:lnTo>
                  <a:lnTo>
                    <a:pt x="877" y="38"/>
                  </a:lnTo>
                  <a:lnTo>
                    <a:pt x="880" y="42"/>
                  </a:lnTo>
                  <a:lnTo>
                    <a:pt x="882" y="46"/>
                  </a:lnTo>
                  <a:lnTo>
                    <a:pt x="883" y="49"/>
                  </a:lnTo>
                  <a:lnTo>
                    <a:pt x="883" y="52"/>
                  </a:lnTo>
                  <a:lnTo>
                    <a:pt x="883" y="55"/>
                  </a:lnTo>
                  <a:lnTo>
                    <a:pt x="881" y="60"/>
                  </a:lnTo>
                  <a:lnTo>
                    <a:pt x="879" y="63"/>
                  </a:lnTo>
                  <a:lnTo>
                    <a:pt x="877" y="64"/>
                  </a:lnTo>
                  <a:lnTo>
                    <a:pt x="876" y="65"/>
                  </a:lnTo>
                  <a:lnTo>
                    <a:pt x="449" y="498"/>
                  </a:lnTo>
                  <a:lnTo>
                    <a:pt x="447" y="497"/>
                  </a:lnTo>
                  <a:lnTo>
                    <a:pt x="440" y="495"/>
                  </a:lnTo>
                  <a:lnTo>
                    <a:pt x="435" y="492"/>
                  </a:lnTo>
                  <a:lnTo>
                    <a:pt x="429" y="489"/>
                  </a:lnTo>
                  <a:lnTo>
                    <a:pt x="423" y="485"/>
                  </a:lnTo>
                  <a:lnTo>
                    <a:pt x="418" y="479"/>
                  </a:lnTo>
                  <a:lnTo>
                    <a:pt x="413" y="472"/>
                  </a:lnTo>
                  <a:lnTo>
                    <a:pt x="408" y="464"/>
                  </a:lnTo>
                  <a:lnTo>
                    <a:pt x="404" y="454"/>
                  </a:lnTo>
                  <a:lnTo>
                    <a:pt x="401" y="441"/>
                  </a:lnTo>
                  <a:lnTo>
                    <a:pt x="399" y="428"/>
                  </a:lnTo>
                  <a:lnTo>
                    <a:pt x="398" y="412"/>
                  </a:lnTo>
                  <a:lnTo>
                    <a:pt x="398" y="395"/>
                  </a:lnTo>
                  <a:lnTo>
                    <a:pt x="400" y="374"/>
                  </a:lnTo>
                  <a:close/>
                  <a:moveTo>
                    <a:pt x="462" y="554"/>
                  </a:moveTo>
                  <a:lnTo>
                    <a:pt x="879" y="127"/>
                  </a:lnTo>
                  <a:lnTo>
                    <a:pt x="883" y="126"/>
                  </a:lnTo>
                  <a:lnTo>
                    <a:pt x="895" y="122"/>
                  </a:lnTo>
                  <a:lnTo>
                    <a:pt x="911" y="118"/>
                  </a:lnTo>
                  <a:lnTo>
                    <a:pt x="930" y="116"/>
                  </a:lnTo>
                  <a:lnTo>
                    <a:pt x="940" y="116"/>
                  </a:lnTo>
                  <a:lnTo>
                    <a:pt x="951" y="117"/>
                  </a:lnTo>
                  <a:lnTo>
                    <a:pt x="963" y="119"/>
                  </a:lnTo>
                  <a:lnTo>
                    <a:pt x="973" y="123"/>
                  </a:lnTo>
                  <a:lnTo>
                    <a:pt x="983" y="128"/>
                  </a:lnTo>
                  <a:lnTo>
                    <a:pt x="993" y="134"/>
                  </a:lnTo>
                  <a:lnTo>
                    <a:pt x="998" y="138"/>
                  </a:lnTo>
                  <a:lnTo>
                    <a:pt x="1002" y="142"/>
                  </a:lnTo>
                  <a:lnTo>
                    <a:pt x="1006" y="147"/>
                  </a:lnTo>
                  <a:lnTo>
                    <a:pt x="1010" y="153"/>
                  </a:lnTo>
                  <a:lnTo>
                    <a:pt x="1016" y="164"/>
                  </a:lnTo>
                  <a:lnTo>
                    <a:pt x="1022" y="174"/>
                  </a:lnTo>
                  <a:lnTo>
                    <a:pt x="1025" y="184"/>
                  </a:lnTo>
                  <a:lnTo>
                    <a:pt x="1027" y="193"/>
                  </a:lnTo>
                  <a:lnTo>
                    <a:pt x="1028" y="201"/>
                  </a:lnTo>
                  <a:lnTo>
                    <a:pt x="1028" y="209"/>
                  </a:lnTo>
                  <a:lnTo>
                    <a:pt x="1027" y="216"/>
                  </a:lnTo>
                  <a:lnTo>
                    <a:pt x="1025" y="221"/>
                  </a:lnTo>
                  <a:lnTo>
                    <a:pt x="1021" y="231"/>
                  </a:lnTo>
                  <a:lnTo>
                    <a:pt x="1015" y="238"/>
                  </a:lnTo>
                  <a:lnTo>
                    <a:pt x="1011" y="242"/>
                  </a:lnTo>
                  <a:lnTo>
                    <a:pt x="1010" y="244"/>
                  </a:lnTo>
                  <a:lnTo>
                    <a:pt x="580" y="700"/>
                  </a:lnTo>
                  <a:lnTo>
                    <a:pt x="575" y="701"/>
                  </a:lnTo>
                  <a:lnTo>
                    <a:pt x="564" y="701"/>
                  </a:lnTo>
                  <a:lnTo>
                    <a:pt x="547" y="702"/>
                  </a:lnTo>
                  <a:lnTo>
                    <a:pt x="527" y="701"/>
                  </a:lnTo>
                  <a:lnTo>
                    <a:pt x="517" y="699"/>
                  </a:lnTo>
                  <a:lnTo>
                    <a:pt x="507" y="697"/>
                  </a:lnTo>
                  <a:lnTo>
                    <a:pt x="495" y="694"/>
                  </a:lnTo>
                  <a:lnTo>
                    <a:pt x="486" y="691"/>
                  </a:lnTo>
                  <a:lnTo>
                    <a:pt x="476" y="686"/>
                  </a:lnTo>
                  <a:lnTo>
                    <a:pt x="468" y="680"/>
                  </a:lnTo>
                  <a:lnTo>
                    <a:pt x="461" y="673"/>
                  </a:lnTo>
                  <a:lnTo>
                    <a:pt x="456" y="665"/>
                  </a:lnTo>
                  <a:lnTo>
                    <a:pt x="451" y="656"/>
                  </a:lnTo>
                  <a:lnTo>
                    <a:pt x="449" y="646"/>
                  </a:lnTo>
                  <a:lnTo>
                    <a:pt x="447" y="636"/>
                  </a:lnTo>
                  <a:lnTo>
                    <a:pt x="446" y="626"/>
                  </a:lnTo>
                  <a:lnTo>
                    <a:pt x="446" y="617"/>
                  </a:lnTo>
                  <a:lnTo>
                    <a:pt x="446" y="608"/>
                  </a:lnTo>
                  <a:lnTo>
                    <a:pt x="448" y="599"/>
                  </a:lnTo>
                  <a:lnTo>
                    <a:pt x="449" y="591"/>
                  </a:lnTo>
                  <a:lnTo>
                    <a:pt x="457" y="564"/>
                  </a:lnTo>
                  <a:lnTo>
                    <a:pt x="462" y="554"/>
                  </a:lnTo>
                  <a:close/>
                  <a:moveTo>
                    <a:pt x="635" y="681"/>
                  </a:moveTo>
                  <a:lnTo>
                    <a:pt x="1016" y="290"/>
                  </a:lnTo>
                  <a:lnTo>
                    <a:pt x="1020" y="288"/>
                  </a:lnTo>
                  <a:lnTo>
                    <a:pt x="1028" y="284"/>
                  </a:lnTo>
                  <a:lnTo>
                    <a:pt x="1040" y="280"/>
                  </a:lnTo>
                  <a:lnTo>
                    <a:pt x="1055" y="277"/>
                  </a:lnTo>
                  <a:lnTo>
                    <a:pt x="1063" y="276"/>
                  </a:lnTo>
                  <a:lnTo>
                    <a:pt x="1072" y="276"/>
                  </a:lnTo>
                  <a:lnTo>
                    <a:pt x="1080" y="278"/>
                  </a:lnTo>
                  <a:lnTo>
                    <a:pt x="1090" y="280"/>
                  </a:lnTo>
                  <a:lnTo>
                    <a:pt x="1098" y="284"/>
                  </a:lnTo>
                  <a:lnTo>
                    <a:pt x="1106" y="289"/>
                  </a:lnTo>
                  <a:lnTo>
                    <a:pt x="1114" y="296"/>
                  </a:lnTo>
                  <a:lnTo>
                    <a:pt x="1121" y="306"/>
                  </a:lnTo>
                  <a:lnTo>
                    <a:pt x="1127" y="317"/>
                  </a:lnTo>
                  <a:lnTo>
                    <a:pt x="1132" y="329"/>
                  </a:lnTo>
                  <a:lnTo>
                    <a:pt x="1137" y="341"/>
                  </a:lnTo>
                  <a:lnTo>
                    <a:pt x="1140" y="353"/>
                  </a:lnTo>
                  <a:lnTo>
                    <a:pt x="1143" y="366"/>
                  </a:lnTo>
                  <a:lnTo>
                    <a:pt x="1145" y="378"/>
                  </a:lnTo>
                  <a:lnTo>
                    <a:pt x="1147" y="392"/>
                  </a:lnTo>
                  <a:lnTo>
                    <a:pt x="1149" y="403"/>
                  </a:lnTo>
                  <a:lnTo>
                    <a:pt x="1151" y="425"/>
                  </a:lnTo>
                  <a:lnTo>
                    <a:pt x="1151" y="443"/>
                  </a:lnTo>
                  <a:lnTo>
                    <a:pt x="1151" y="455"/>
                  </a:lnTo>
                  <a:lnTo>
                    <a:pt x="1151" y="459"/>
                  </a:lnTo>
                  <a:lnTo>
                    <a:pt x="1142" y="457"/>
                  </a:lnTo>
                  <a:lnTo>
                    <a:pt x="1124" y="451"/>
                  </a:lnTo>
                  <a:lnTo>
                    <a:pt x="1113" y="449"/>
                  </a:lnTo>
                  <a:lnTo>
                    <a:pt x="1102" y="449"/>
                  </a:lnTo>
                  <a:lnTo>
                    <a:pt x="1097" y="449"/>
                  </a:lnTo>
                  <a:lnTo>
                    <a:pt x="1093" y="450"/>
                  </a:lnTo>
                  <a:lnTo>
                    <a:pt x="1089" y="451"/>
                  </a:lnTo>
                  <a:lnTo>
                    <a:pt x="1085" y="453"/>
                  </a:lnTo>
                  <a:lnTo>
                    <a:pt x="1067" y="471"/>
                  </a:lnTo>
                  <a:lnTo>
                    <a:pt x="1031" y="511"/>
                  </a:lnTo>
                  <a:lnTo>
                    <a:pt x="982" y="563"/>
                  </a:lnTo>
                  <a:lnTo>
                    <a:pt x="927" y="624"/>
                  </a:lnTo>
                  <a:lnTo>
                    <a:pt x="873" y="683"/>
                  </a:lnTo>
                  <a:lnTo>
                    <a:pt x="827" y="735"/>
                  </a:lnTo>
                  <a:lnTo>
                    <a:pt x="794" y="772"/>
                  </a:lnTo>
                  <a:lnTo>
                    <a:pt x="782" y="786"/>
                  </a:lnTo>
                  <a:lnTo>
                    <a:pt x="779" y="788"/>
                  </a:lnTo>
                  <a:lnTo>
                    <a:pt x="770" y="795"/>
                  </a:lnTo>
                  <a:lnTo>
                    <a:pt x="764" y="799"/>
                  </a:lnTo>
                  <a:lnTo>
                    <a:pt x="756" y="804"/>
                  </a:lnTo>
                  <a:lnTo>
                    <a:pt x="748" y="808"/>
                  </a:lnTo>
                  <a:lnTo>
                    <a:pt x="739" y="812"/>
                  </a:lnTo>
                  <a:lnTo>
                    <a:pt x="730" y="815"/>
                  </a:lnTo>
                  <a:lnTo>
                    <a:pt x="720" y="817"/>
                  </a:lnTo>
                  <a:lnTo>
                    <a:pt x="709" y="818"/>
                  </a:lnTo>
                  <a:lnTo>
                    <a:pt x="698" y="817"/>
                  </a:lnTo>
                  <a:lnTo>
                    <a:pt x="686" y="814"/>
                  </a:lnTo>
                  <a:lnTo>
                    <a:pt x="674" y="809"/>
                  </a:lnTo>
                  <a:lnTo>
                    <a:pt x="669" y="806"/>
                  </a:lnTo>
                  <a:lnTo>
                    <a:pt x="663" y="802"/>
                  </a:lnTo>
                  <a:lnTo>
                    <a:pt x="657" y="797"/>
                  </a:lnTo>
                  <a:lnTo>
                    <a:pt x="651" y="792"/>
                  </a:lnTo>
                  <a:lnTo>
                    <a:pt x="641" y="781"/>
                  </a:lnTo>
                  <a:lnTo>
                    <a:pt x="633" y="769"/>
                  </a:lnTo>
                  <a:lnTo>
                    <a:pt x="626" y="758"/>
                  </a:lnTo>
                  <a:lnTo>
                    <a:pt x="622" y="748"/>
                  </a:lnTo>
                  <a:lnTo>
                    <a:pt x="620" y="739"/>
                  </a:lnTo>
                  <a:lnTo>
                    <a:pt x="618" y="730"/>
                  </a:lnTo>
                  <a:lnTo>
                    <a:pt x="618" y="721"/>
                  </a:lnTo>
                  <a:lnTo>
                    <a:pt x="619" y="714"/>
                  </a:lnTo>
                  <a:lnTo>
                    <a:pt x="621" y="707"/>
                  </a:lnTo>
                  <a:lnTo>
                    <a:pt x="623" y="699"/>
                  </a:lnTo>
                  <a:lnTo>
                    <a:pt x="626" y="694"/>
                  </a:lnTo>
                  <a:lnTo>
                    <a:pt x="629" y="689"/>
                  </a:lnTo>
                  <a:lnTo>
                    <a:pt x="633" y="683"/>
                  </a:lnTo>
                  <a:lnTo>
                    <a:pt x="635" y="681"/>
                  </a:lnTo>
                  <a:close/>
                  <a:moveTo>
                    <a:pt x="814" y="811"/>
                  </a:moveTo>
                  <a:lnTo>
                    <a:pt x="825" y="800"/>
                  </a:lnTo>
                  <a:lnTo>
                    <a:pt x="853" y="768"/>
                  </a:lnTo>
                  <a:lnTo>
                    <a:pt x="893" y="724"/>
                  </a:lnTo>
                  <a:lnTo>
                    <a:pt x="939" y="673"/>
                  </a:lnTo>
                  <a:lnTo>
                    <a:pt x="986" y="621"/>
                  </a:lnTo>
                  <a:lnTo>
                    <a:pt x="1029" y="574"/>
                  </a:lnTo>
                  <a:lnTo>
                    <a:pt x="1061" y="541"/>
                  </a:lnTo>
                  <a:lnTo>
                    <a:pt x="1078" y="525"/>
                  </a:lnTo>
                  <a:lnTo>
                    <a:pt x="1088" y="519"/>
                  </a:lnTo>
                  <a:lnTo>
                    <a:pt x="1101" y="513"/>
                  </a:lnTo>
                  <a:lnTo>
                    <a:pt x="1117" y="507"/>
                  </a:lnTo>
                  <a:lnTo>
                    <a:pt x="1135" y="502"/>
                  </a:lnTo>
                  <a:lnTo>
                    <a:pt x="1144" y="500"/>
                  </a:lnTo>
                  <a:lnTo>
                    <a:pt x="1155" y="500"/>
                  </a:lnTo>
                  <a:lnTo>
                    <a:pt x="1164" y="499"/>
                  </a:lnTo>
                  <a:lnTo>
                    <a:pt x="1174" y="500"/>
                  </a:lnTo>
                  <a:lnTo>
                    <a:pt x="1183" y="502"/>
                  </a:lnTo>
                  <a:lnTo>
                    <a:pt x="1192" y="505"/>
                  </a:lnTo>
                  <a:lnTo>
                    <a:pt x="1200" y="509"/>
                  </a:lnTo>
                  <a:lnTo>
                    <a:pt x="1208" y="515"/>
                  </a:lnTo>
                  <a:lnTo>
                    <a:pt x="1212" y="519"/>
                  </a:lnTo>
                  <a:lnTo>
                    <a:pt x="1217" y="524"/>
                  </a:lnTo>
                  <a:lnTo>
                    <a:pt x="1220" y="530"/>
                  </a:lnTo>
                  <a:lnTo>
                    <a:pt x="1224" y="537"/>
                  </a:lnTo>
                  <a:lnTo>
                    <a:pt x="1229" y="554"/>
                  </a:lnTo>
                  <a:lnTo>
                    <a:pt x="1234" y="576"/>
                  </a:lnTo>
                  <a:lnTo>
                    <a:pt x="1239" y="600"/>
                  </a:lnTo>
                  <a:lnTo>
                    <a:pt x="1242" y="627"/>
                  </a:lnTo>
                  <a:lnTo>
                    <a:pt x="1245" y="656"/>
                  </a:lnTo>
                  <a:lnTo>
                    <a:pt x="1247" y="685"/>
                  </a:lnTo>
                  <a:lnTo>
                    <a:pt x="1248" y="716"/>
                  </a:lnTo>
                  <a:lnTo>
                    <a:pt x="1249" y="746"/>
                  </a:lnTo>
                  <a:lnTo>
                    <a:pt x="1249" y="776"/>
                  </a:lnTo>
                  <a:lnTo>
                    <a:pt x="1248" y="804"/>
                  </a:lnTo>
                  <a:lnTo>
                    <a:pt x="1246" y="830"/>
                  </a:lnTo>
                  <a:lnTo>
                    <a:pt x="1244" y="855"/>
                  </a:lnTo>
                  <a:lnTo>
                    <a:pt x="1242" y="875"/>
                  </a:lnTo>
                  <a:lnTo>
                    <a:pt x="1238" y="893"/>
                  </a:lnTo>
                  <a:lnTo>
                    <a:pt x="1095" y="798"/>
                  </a:lnTo>
                  <a:lnTo>
                    <a:pt x="1090" y="804"/>
                  </a:lnTo>
                  <a:lnTo>
                    <a:pt x="1074" y="820"/>
                  </a:lnTo>
                  <a:lnTo>
                    <a:pt x="1053" y="843"/>
                  </a:lnTo>
                  <a:lnTo>
                    <a:pt x="1028" y="868"/>
                  </a:lnTo>
                  <a:lnTo>
                    <a:pt x="1014" y="881"/>
                  </a:lnTo>
                  <a:lnTo>
                    <a:pt x="1000" y="894"/>
                  </a:lnTo>
                  <a:lnTo>
                    <a:pt x="987" y="906"/>
                  </a:lnTo>
                  <a:lnTo>
                    <a:pt x="974" y="917"/>
                  </a:lnTo>
                  <a:lnTo>
                    <a:pt x="962" y="926"/>
                  </a:lnTo>
                  <a:lnTo>
                    <a:pt x="949" y="933"/>
                  </a:lnTo>
                  <a:lnTo>
                    <a:pt x="944" y="935"/>
                  </a:lnTo>
                  <a:lnTo>
                    <a:pt x="940" y="937"/>
                  </a:lnTo>
                  <a:lnTo>
                    <a:pt x="935" y="938"/>
                  </a:lnTo>
                  <a:lnTo>
                    <a:pt x="932" y="938"/>
                  </a:lnTo>
                  <a:lnTo>
                    <a:pt x="924" y="938"/>
                  </a:lnTo>
                  <a:lnTo>
                    <a:pt x="914" y="937"/>
                  </a:lnTo>
                  <a:lnTo>
                    <a:pt x="904" y="935"/>
                  </a:lnTo>
                  <a:lnTo>
                    <a:pt x="893" y="932"/>
                  </a:lnTo>
                  <a:lnTo>
                    <a:pt x="881" y="929"/>
                  </a:lnTo>
                  <a:lnTo>
                    <a:pt x="869" y="924"/>
                  </a:lnTo>
                  <a:lnTo>
                    <a:pt x="858" y="919"/>
                  </a:lnTo>
                  <a:lnTo>
                    <a:pt x="847" y="912"/>
                  </a:lnTo>
                  <a:lnTo>
                    <a:pt x="837" y="904"/>
                  </a:lnTo>
                  <a:lnTo>
                    <a:pt x="829" y="894"/>
                  </a:lnTo>
                  <a:lnTo>
                    <a:pt x="825" y="889"/>
                  </a:lnTo>
                  <a:lnTo>
                    <a:pt x="820" y="884"/>
                  </a:lnTo>
                  <a:lnTo>
                    <a:pt x="817" y="878"/>
                  </a:lnTo>
                  <a:lnTo>
                    <a:pt x="814" y="872"/>
                  </a:lnTo>
                  <a:lnTo>
                    <a:pt x="812" y="866"/>
                  </a:lnTo>
                  <a:lnTo>
                    <a:pt x="811" y="860"/>
                  </a:lnTo>
                  <a:lnTo>
                    <a:pt x="809" y="853"/>
                  </a:lnTo>
                  <a:lnTo>
                    <a:pt x="809" y="845"/>
                  </a:lnTo>
                  <a:lnTo>
                    <a:pt x="809" y="838"/>
                  </a:lnTo>
                  <a:lnTo>
                    <a:pt x="810" y="829"/>
                  </a:lnTo>
                  <a:lnTo>
                    <a:pt x="812" y="820"/>
                  </a:lnTo>
                  <a:lnTo>
                    <a:pt x="814" y="811"/>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4"/>
            <p:cNvSpPr>
              <a:spLocks/>
            </p:cNvSpPr>
            <p:nvPr/>
          </p:nvSpPr>
          <p:spPr bwMode="auto">
            <a:xfrm>
              <a:off x="3690938" y="533400"/>
              <a:ext cx="866775" cy="484188"/>
            </a:xfrm>
            <a:custGeom>
              <a:avLst/>
              <a:gdLst>
                <a:gd name="T0" fmla="*/ 0 w 1093"/>
                <a:gd name="T1" fmla="*/ 0 h 610"/>
                <a:gd name="T2" fmla="*/ 1093 w 1093"/>
                <a:gd name="T3" fmla="*/ 417 h 610"/>
                <a:gd name="T4" fmla="*/ 842 w 1093"/>
                <a:gd name="T5" fmla="*/ 610 h 610"/>
                <a:gd name="T6" fmla="*/ 832 w 1093"/>
                <a:gd name="T7" fmla="*/ 603 h 610"/>
                <a:gd name="T8" fmla="*/ 806 w 1093"/>
                <a:gd name="T9" fmla="*/ 585 h 610"/>
                <a:gd name="T10" fmla="*/ 763 w 1093"/>
                <a:gd name="T11" fmla="*/ 556 h 610"/>
                <a:gd name="T12" fmla="*/ 709 w 1093"/>
                <a:gd name="T13" fmla="*/ 518 h 610"/>
                <a:gd name="T14" fmla="*/ 645 w 1093"/>
                <a:gd name="T15" fmla="*/ 473 h 610"/>
                <a:gd name="T16" fmla="*/ 573 w 1093"/>
                <a:gd name="T17" fmla="*/ 423 h 610"/>
                <a:gd name="T18" fmla="*/ 497 w 1093"/>
                <a:gd name="T19" fmla="*/ 370 h 610"/>
                <a:gd name="T20" fmla="*/ 418 w 1093"/>
                <a:gd name="T21" fmla="*/ 314 h 610"/>
                <a:gd name="T22" fmla="*/ 339 w 1093"/>
                <a:gd name="T23" fmla="*/ 258 h 610"/>
                <a:gd name="T24" fmla="*/ 262 w 1093"/>
                <a:gd name="T25" fmla="*/ 203 h 610"/>
                <a:gd name="T26" fmla="*/ 191 w 1093"/>
                <a:gd name="T27" fmla="*/ 151 h 610"/>
                <a:gd name="T28" fmla="*/ 128 w 1093"/>
                <a:gd name="T29" fmla="*/ 105 h 610"/>
                <a:gd name="T30" fmla="*/ 75 w 1093"/>
                <a:gd name="T31" fmla="*/ 65 h 610"/>
                <a:gd name="T32" fmla="*/ 34 w 1093"/>
                <a:gd name="T33" fmla="*/ 33 h 610"/>
                <a:gd name="T34" fmla="*/ 19 w 1093"/>
                <a:gd name="T35" fmla="*/ 20 h 610"/>
                <a:gd name="T36" fmla="*/ 9 w 1093"/>
                <a:gd name="T37" fmla="*/ 10 h 610"/>
                <a:gd name="T38" fmla="*/ 2 w 1093"/>
                <a:gd name="T39" fmla="*/ 4 h 610"/>
                <a:gd name="T40" fmla="*/ 0 w 1093"/>
                <a:gd name="T4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3" h="610">
                  <a:moveTo>
                    <a:pt x="0" y="0"/>
                  </a:moveTo>
                  <a:lnTo>
                    <a:pt x="1093" y="417"/>
                  </a:lnTo>
                  <a:lnTo>
                    <a:pt x="842" y="610"/>
                  </a:lnTo>
                  <a:lnTo>
                    <a:pt x="832" y="603"/>
                  </a:lnTo>
                  <a:lnTo>
                    <a:pt x="806" y="585"/>
                  </a:lnTo>
                  <a:lnTo>
                    <a:pt x="763" y="556"/>
                  </a:lnTo>
                  <a:lnTo>
                    <a:pt x="709" y="518"/>
                  </a:lnTo>
                  <a:lnTo>
                    <a:pt x="645" y="473"/>
                  </a:lnTo>
                  <a:lnTo>
                    <a:pt x="573" y="423"/>
                  </a:lnTo>
                  <a:lnTo>
                    <a:pt x="497" y="370"/>
                  </a:lnTo>
                  <a:lnTo>
                    <a:pt x="418" y="314"/>
                  </a:lnTo>
                  <a:lnTo>
                    <a:pt x="339" y="258"/>
                  </a:lnTo>
                  <a:lnTo>
                    <a:pt x="262" y="203"/>
                  </a:lnTo>
                  <a:lnTo>
                    <a:pt x="191" y="151"/>
                  </a:lnTo>
                  <a:lnTo>
                    <a:pt x="128" y="105"/>
                  </a:lnTo>
                  <a:lnTo>
                    <a:pt x="75" y="65"/>
                  </a:lnTo>
                  <a:lnTo>
                    <a:pt x="34" y="33"/>
                  </a:lnTo>
                  <a:lnTo>
                    <a:pt x="19" y="20"/>
                  </a:lnTo>
                  <a:lnTo>
                    <a:pt x="9" y="10"/>
                  </a:lnTo>
                  <a:lnTo>
                    <a:pt x="2" y="4"/>
                  </a:lnTo>
                  <a:lnTo>
                    <a:pt x="0"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p:cNvSpPr>
            <p:nvPr/>
          </p:nvSpPr>
          <p:spPr bwMode="auto">
            <a:xfrm>
              <a:off x="4519613" y="1370013"/>
              <a:ext cx="1417638" cy="884238"/>
            </a:xfrm>
            <a:custGeom>
              <a:avLst/>
              <a:gdLst>
                <a:gd name="T0" fmla="*/ 113 w 1788"/>
                <a:gd name="T1" fmla="*/ 4 h 1115"/>
                <a:gd name="T2" fmla="*/ 126 w 1788"/>
                <a:gd name="T3" fmla="*/ 22 h 1115"/>
                <a:gd name="T4" fmla="*/ 142 w 1788"/>
                <a:gd name="T5" fmla="*/ 37 h 1115"/>
                <a:gd name="T6" fmla="*/ 162 w 1788"/>
                <a:gd name="T7" fmla="*/ 53 h 1115"/>
                <a:gd name="T8" fmla="*/ 188 w 1788"/>
                <a:gd name="T9" fmla="*/ 66 h 1115"/>
                <a:gd name="T10" fmla="*/ 220 w 1788"/>
                <a:gd name="T11" fmla="*/ 75 h 1115"/>
                <a:gd name="T12" fmla="*/ 247 w 1788"/>
                <a:gd name="T13" fmla="*/ 78 h 1115"/>
                <a:gd name="T14" fmla="*/ 267 w 1788"/>
                <a:gd name="T15" fmla="*/ 77 h 1115"/>
                <a:gd name="T16" fmla="*/ 279 w 1788"/>
                <a:gd name="T17" fmla="*/ 80 h 1115"/>
                <a:gd name="T18" fmla="*/ 287 w 1788"/>
                <a:gd name="T19" fmla="*/ 105 h 1115"/>
                <a:gd name="T20" fmla="*/ 299 w 1788"/>
                <a:gd name="T21" fmla="*/ 126 h 1115"/>
                <a:gd name="T22" fmla="*/ 318 w 1788"/>
                <a:gd name="T23" fmla="*/ 149 h 1115"/>
                <a:gd name="T24" fmla="*/ 338 w 1788"/>
                <a:gd name="T25" fmla="*/ 164 h 1115"/>
                <a:gd name="T26" fmla="*/ 354 w 1788"/>
                <a:gd name="T27" fmla="*/ 173 h 1115"/>
                <a:gd name="T28" fmla="*/ 372 w 1788"/>
                <a:gd name="T29" fmla="*/ 181 h 1115"/>
                <a:gd name="T30" fmla="*/ 394 w 1788"/>
                <a:gd name="T31" fmla="*/ 186 h 1115"/>
                <a:gd name="T32" fmla="*/ 418 w 1788"/>
                <a:gd name="T33" fmla="*/ 190 h 1115"/>
                <a:gd name="T34" fmla="*/ 445 w 1788"/>
                <a:gd name="T35" fmla="*/ 190 h 1115"/>
                <a:gd name="T36" fmla="*/ 462 w 1788"/>
                <a:gd name="T37" fmla="*/ 196 h 1115"/>
                <a:gd name="T38" fmla="*/ 472 w 1788"/>
                <a:gd name="T39" fmla="*/ 225 h 1115"/>
                <a:gd name="T40" fmla="*/ 485 w 1788"/>
                <a:gd name="T41" fmla="*/ 250 h 1115"/>
                <a:gd name="T42" fmla="*/ 504 w 1788"/>
                <a:gd name="T43" fmla="*/ 276 h 1115"/>
                <a:gd name="T44" fmla="*/ 523 w 1788"/>
                <a:gd name="T45" fmla="*/ 294 h 1115"/>
                <a:gd name="T46" fmla="*/ 538 w 1788"/>
                <a:gd name="T47" fmla="*/ 303 h 1115"/>
                <a:gd name="T48" fmla="*/ 554 w 1788"/>
                <a:gd name="T49" fmla="*/ 310 h 1115"/>
                <a:gd name="T50" fmla="*/ 573 w 1788"/>
                <a:gd name="T51" fmla="*/ 314 h 1115"/>
                <a:gd name="T52" fmla="*/ 594 w 1788"/>
                <a:gd name="T53" fmla="*/ 316 h 1115"/>
                <a:gd name="T54" fmla="*/ 617 w 1788"/>
                <a:gd name="T55" fmla="*/ 313 h 1115"/>
                <a:gd name="T56" fmla="*/ 655 w 1788"/>
                <a:gd name="T57" fmla="*/ 303 h 1115"/>
                <a:gd name="T58" fmla="*/ 696 w 1788"/>
                <a:gd name="T59" fmla="*/ 284 h 1115"/>
                <a:gd name="T60" fmla="*/ 731 w 1788"/>
                <a:gd name="T61" fmla="*/ 262 h 1115"/>
                <a:gd name="T62" fmla="*/ 757 w 1788"/>
                <a:gd name="T63" fmla="*/ 238 h 1115"/>
                <a:gd name="T64" fmla="*/ 776 w 1788"/>
                <a:gd name="T65" fmla="*/ 216 h 1115"/>
                <a:gd name="T66" fmla="*/ 790 w 1788"/>
                <a:gd name="T67" fmla="*/ 195 h 1115"/>
                <a:gd name="T68" fmla="*/ 801 w 1788"/>
                <a:gd name="T69" fmla="*/ 175 h 1115"/>
                <a:gd name="T70" fmla="*/ 920 w 1788"/>
                <a:gd name="T71" fmla="*/ 271 h 1115"/>
                <a:gd name="T72" fmla="*/ 1788 w 1788"/>
                <a:gd name="T73" fmla="*/ 1115 h 1115"/>
                <a:gd name="T74" fmla="*/ 300 w 1788"/>
                <a:gd name="T75" fmla="*/ 209 h 1115"/>
                <a:gd name="T76" fmla="*/ 111 w 1788"/>
                <a:gd name="T77" fmla="*/ 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8" h="1115">
                  <a:moveTo>
                    <a:pt x="111" y="0"/>
                  </a:moveTo>
                  <a:lnTo>
                    <a:pt x="113" y="4"/>
                  </a:lnTo>
                  <a:lnTo>
                    <a:pt x="121" y="14"/>
                  </a:lnTo>
                  <a:lnTo>
                    <a:pt x="126" y="22"/>
                  </a:lnTo>
                  <a:lnTo>
                    <a:pt x="134" y="30"/>
                  </a:lnTo>
                  <a:lnTo>
                    <a:pt x="142" y="37"/>
                  </a:lnTo>
                  <a:lnTo>
                    <a:pt x="152" y="45"/>
                  </a:lnTo>
                  <a:lnTo>
                    <a:pt x="162" y="53"/>
                  </a:lnTo>
                  <a:lnTo>
                    <a:pt x="175" y="60"/>
                  </a:lnTo>
                  <a:lnTo>
                    <a:pt x="188" y="66"/>
                  </a:lnTo>
                  <a:lnTo>
                    <a:pt x="204" y="72"/>
                  </a:lnTo>
                  <a:lnTo>
                    <a:pt x="220" y="75"/>
                  </a:lnTo>
                  <a:lnTo>
                    <a:pt x="237" y="77"/>
                  </a:lnTo>
                  <a:lnTo>
                    <a:pt x="247" y="78"/>
                  </a:lnTo>
                  <a:lnTo>
                    <a:pt x="256" y="77"/>
                  </a:lnTo>
                  <a:lnTo>
                    <a:pt x="267" y="77"/>
                  </a:lnTo>
                  <a:lnTo>
                    <a:pt x="278" y="75"/>
                  </a:lnTo>
                  <a:lnTo>
                    <a:pt x="279" y="80"/>
                  </a:lnTo>
                  <a:lnTo>
                    <a:pt x="283" y="95"/>
                  </a:lnTo>
                  <a:lnTo>
                    <a:pt x="287" y="105"/>
                  </a:lnTo>
                  <a:lnTo>
                    <a:pt x="292" y="115"/>
                  </a:lnTo>
                  <a:lnTo>
                    <a:pt x="299" y="126"/>
                  </a:lnTo>
                  <a:lnTo>
                    <a:pt x="307" y="137"/>
                  </a:lnTo>
                  <a:lnTo>
                    <a:pt x="318" y="149"/>
                  </a:lnTo>
                  <a:lnTo>
                    <a:pt x="331" y="160"/>
                  </a:lnTo>
                  <a:lnTo>
                    <a:pt x="338" y="164"/>
                  </a:lnTo>
                  <a:lnTo>
                    <a:pt x="346" y="169"/>
                  </a:lnTo>
                  <a:lnTo>
                    <a:pt x="354" y="173"/>
                  </a:lnTo>
                  <a:lnTo>
                    <a:pt x="363" y="177"/>
                  </a:lnTo>
                  <a:lnTo>
                    <a:pt x="372" y="181"/>
                  </a:lnTo>
                  <a:lnTo>
                    <a:pt x="382" y="184"/>
                  </a:lnTo>
                  <a:lnTo>
                    <a:pt x="394" y="186"/>
                  </a:lnTo>
                  <a:lnTo>
                    <a:pt x="406" y="188"/>
                  </a:lnTo>
                  <a:lnTo>
                    <a:pt x="418" y="190"/>
                  </a:lnTo>
                  <a:lnTo>
                    <a:pt x="431" y="190"/>
                  </a:lnTo>
                  <a:lnTo>
                    <a:pt x="445" y="190"/>
                  </a:lnTo>
                  <a:lnTo>
                    <a:pt x="461" y="189"/>
                  </a:lnTo>
                  <a:lnTo>
                    <a:pt x="462" y="196"/>
                  </a:lnTo>
                  <a:lnTo>
                    <a:pt x="468" y="214"/>
                  </a:lnTo>
                  <a:lnTo>
                    <a:pt x="472" y="225"/>
                  </a:lnTo>
                  <a:lnTo>
                    <a:pt x="478" y="237"/>
                  </a:lnTo>
                  <a:lnTo>
                    <a:pt x="485" y="250"/>
                  </a:lnTo>
                  <a:lnTo>
                    <a:pt x="493" y="263"/>
                  </a:lnTo>
                  <a:lnTo>
                    <a:pt x="504" y="276"/>
                  </a:lnTo>
                  <a:lnTo>
                    <a:pt x="515" y="288"/>
                  </a:lnTo>
                  <a:lnTo>
                    <a:pt x="523" y="294"/>
                  </a:lnTo>
                  <a:lnTo>
                    <a:pt x="530" y="298"/>
                  </a:lnTo>
                  <a:lnTo>
                    <a:pt x="538" y="303"/>
                  </a:lnTo>
                  <a:lnTo>
                    <a:pt x="546" y="307"/>
                  </a:lnTo>
                  <a:lnTo>
                    <a:pt x="554" y="310"/>
                  </a:lnTo>
                  <a:lnTo>
                    <a:pt x="563" y="312"/>
                  </a:lnTo>
                  <a:lnTo>
                    <a:pt x="573" y="314"/>
                  </a:lnTo>
                  <a:lnTo>
                    <a:pt x="583" y="315"/>
                  </a:lnTo>
                  <a:lnTo>
                    <a:pt x="594" y="316"/>
                  </a:lnTo>
                  <a:lnTo>
                    <a:pt x="605" y="315"/>
                  </a:lnTo>
                  <a:lnTo>
                    <a:pt x="617" y="313"/>
                  </a:lnTo>
                  <a:lnTo>
                    <a:pt x="630" y="310"/>
                  </a:lnTo>
                  <a:lnTo>
                    <a:pt x="655" y="303"/>
                  </a:lnTo>
                  <a:lnTo>
                    <a:pt x="677" y="294"/>
                  </a:lnTo>
                  <a:lnTo>
                    <a:pt x="696" y="284"/>
                  </a:lnTo>
                  <a:lnTo>
                    <a:pt x="714" y="273"/>
                  </a:lnTo>
                  <a:lnTo>
                    <a:pt x="731" y="262"/>
                  </a:lnTo>
                  <a:lnTo>
                    <a:pt x="745" y="250"/>
                  </a:lnTo>
                  <a:lnTo>
                    <a:pt x="757" y="238"/>
                  </a:lnTo>
                  <a:lnTo>
                    <a:pt x="767" y="227"/>
                  </a:lnTo>
                  <a:lnTo>
                    <a:pt x="776" y="216"/>
                  </a:lnTo>
                  <a:lnTo>
                    <a:pt x="784" y="205"/>
                  </a:lnTo>
                  <a:lnTo>
                    <a:pt x="790" y="195"/>
                  </a:lnTo>
                  <a:lnTo>
                    <a:pt x="795" y="187"/>
                  </a:lnTo>
                  <a:lnTo>
                    <a:pt x="801" y="175"/>
                  </a:lnTo>
                  <a:lnTo>
                    <a:pt x="803" y="170"/>
                  </a:lnTo>
                  <a:lnTo>
                    <a:pt x="920" y="271"/>
                  </a:lnTo>
                  <a:lnTo>
                    <a:pt x="783" y="447"/>
                  </a:lnTo>
                  <a:lnTo>
                    <a:pt x="1788" y="1115"/>
                  </a:lnTo>
                  <a:lnTo>
                    <a:pt x="0" y="415"/>
                  </a:lnTo>
                  <a:lnTo>
                    <a:pt x="300" y="209"/>
                  </a:lnTo>
                  <a:lnTo>
                    <a:pt x="98" y="69"/>
                  </a:lnTo>
                  <a:lnTo>
                    <a:pt x="111"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6" name="Picture 35" descr="new2.2_700px.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0" y="72594"/>
            <a:ext cx="3733800" cy="3659124"/>
          </a:xfrm>
          <a:prstGeom prst="rect">
            <a:avLst/>
          </a:prstGeom>
        </p:spPr>
      </p:pic>
      <p:sp>
        <p:nvSpPr>
          <p:cNvPr id="4" name="Rectangle 3"/>
          <p:cNvSpPr/>
          <p:nvPr/>
        </p:nvSpPr>
        <p:spPr>
          <a:xfrm>
            <a:off x="2138" y="3314700"/>
            <a:ext cx="5334000" cy="1390650"/>
          </a:xfrm>
          <a:custGeom>
            <a:avLst/>
            <a:gdLst>
              <a:gd name="connsiteX0" fmla="*/ 0 w 5334000"/>
              <a:gd name="connsiteY0" fmla="*/ 0 h 1390650"/>
              <a:gd name="connsiteX1" fmla="*/ 5334000 w 5334000"/>
              <a:gd name="connsiteY1" fmla="*/ 0 h 1390650"/>
              <a:gd name="connsiteX2" fmla="*/ 5334000 w 5334000"/>
              <a:gd name="connsiteY2" fmla="*/ 1390650 h 1390650"/>
              <a:gd name="connsiteX3" fmla="*/ 0 w 5334000"/>
              <a:gd name="connsiteY3" fmla="*/ 1390650 h 1390650"/>
              <a:gd name="connsiteX4" fmla="*/ 0 w 5334000"/>
              <a:gd name="connsiteY4" fmla="*/ 0 h 1390650"/>
              <a:gd name="connsiteX0" fmla="*/ 0 w 5334000"/>
              <a:gd name="connsiteY0" fmla="*/ 0 h 1390650"/>
              <a:gd name="connsiteX1" fmla="*/ 5334000 w 5334000"/>
              <a:gd name="connsiteY1" fmla="*/ 0 h 1390650"/>
              <a:gd name="connsiteX2" fmla="*/ 4622800 w 5334000"/>
              <a:gd name="connsiteY2" fmla="*/ 1373717 h 1390650"/>
              <a:gd name="connsiteX3" fmla="*/ 0 w 5334000"/>
              <a:gd name="connsiteY3" fmla="*/ 1390650 h 1390650"/>
              <a:gd name="connsiteX4" fmla="*/ 0 w 5334000"/>
              <a:gd name="connsiteY4" fmla="*/ 0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0" h="1390650">
                <a:moveTo>
                  <a:pt x="0" y="0"/>
                </a:moveTo>
                <a:lnTo>
                  <a:pt x="5334000" y="0"/>
                </a:lnTo>
                <a:lnTo>
                  <a:pt x="4622800" y="1373717"/>
                </a:lnTo>
                <a:lnTo>
                  <a:pt x="0" y="1390650"/>
                </a:lnTo>
                <a:lnTo>
                  <a:pt x="0" y="0"/>
                </a:lnTo>
                <a:close/>
              </a:path>
            </a:pathLst>
          </a:cu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69875"/>
            <a:r>
              <a:rPr lang="en-US" sz="2800" b="1" dirty="0">
                <a:solidFill>
                  <a:schemeClr val="bg1"/>
                </a:solidFill>
                <a:latin typeface="Open Sans"/>
                <a:cs typeface="Open Sans"/>
              </a:rPr>
              <a:t>Reducing the Risk of Fire </a:t>
            </a:r>
          </a:p>
          <a:p>
            <a:pPr marL="269875"/>
            <a:r>
              <a:rPr lang="en-US" sz="2800" b="1" dirty="0">
                <a:solidFill>
                  <a:schemeClr val="bg1"/>
                </a:solidFill>
                <a:latin typeface="Open Sans"/>
                <a:cs typeface="Open Sans"/>
              </a:rPr>
              <a:t>in Farm Operations</a:t>
            </a:r>
          </a:p>
        </p:txBody>
      </p:sp>
      <p:sp>
        <p:nvSpPr>
          <p:cNvPr id="33" name="Freeform 8"/>
          <p:cNvSpPr>
            <a:spLocks noChangeAspect="1"/>
          </p:cNvSpPr>
          <p:nvPr/>
        </p:nvSpPr>
        <p:spPr bwMode="auto">
          <a:xfrm>
            <a:off x="2246028" y="1931783"/>
            <a:ext cx="180000" cy="89172"/>
          </a:xfrm>
          <a:custGeom>
            <a:avLst/>
            <a:gdLst>
              <a:gd name="T0" fmla="*/ 203 w 216"/>
              <a:gd name="T1" fmla="*/ 107 h 107"/>
              <a:gd name="T2" fmla="*/ 14 w 216"/>
              <a:gd name="T3" fmla="*/ 107 h 107"/>
              <a:gd name="T4" fmla="*/ 11 w 216"/>
              <a:gd name="T5" fmla="*/ 107 h 107"/>
              <a:gd name="T6" fmla="*/ 8 w 216"/>
              <a:gd name="T7" fmla="*/ 106 h 107"/>
              <a:gd name="T8" fmla="*/ 6 w 216"/>
              <a:gd name="T9" fmla="*/ 105 h 107"/>
              <a:gd name="T10" fmla="*/ 4 w 216"/>
              <a:gd name="T11" fmla="*/ 103 h 107"/>
              <a:gd name="T12" fmla="*/ 2 w 216"/>
              <a:gd name="T13" fmla="*/ 101 h 107"/>
              <a:gd name="T14" fmla="*/ 1 w 216"/>
              <a:gd name="T15" fmla="*/ 99 h 107"/>
              <a:gd name="T16" fmla="*/ 0 w 216"/>
              <a:gd name="T17" fmla="*/ 96 h 107"/>
              <a:gd name="T18" fmla="*/ 0 w 216"/>
              <a:gd name="T19" fmla="*/ 93 h 107"/>
              <a:gd name="T20" fmla="*/ 0 w 216"/>
              <a:gd name="T21" fmla="*/ 14 h 107"/>
              <a:gd name="T22" fmla="*/ 0 w 216"/>
              <a:gd name="T23" fmla="*/ 11 h 107"/>
              <a:gd name="T24" fmla="*/ 1 w 216"/>
              <a:gd name="T25" fmla="*/ 8 h 107"/>
              <a:gd name="T26" fmla="*/ 2 w 216"/>
              <a:gd name="T27" fmla="*/ 5 h 107"/>
              <a:gd name="T28" fmla="*/ 4 w 216"/>
              <a:gd name="T29" fmla="*/ 3 h 107"/>
              <a:gd name="T30" fmla="*/ 6 w 216"/>
              <a:gd name="T31" fmla="*/ 2 h 107"/>
              <a:gd name="T32" fmla="*/ 8 w 216"/>
              <a:gd name="T33" fmla="*/ 1 h 107"/>
              <a:gd name="T34" fmla="*/ 11 w 216"/>
              <a:gd name="T35" fmla="*/ 0 h 107"/>
              <a:gd name="T36" fmla="*/ 14 w 216"/>
              <a:gd name="T37" fmla="*/ 0 h 107"/>
              <a:gd name="T38" fmla="*/ 203 w 216"/>
              <a:gd name="T39" fmla="*/ 0 h 107"/>
              <a:gd name="T40" fmla="*/ 205 w 216"/>
              <a:gd name="T41" fmla="*/ 0 h 107"/>
              <a:gd name="T42" fmla="*/ 208 w 216"/>
              <a:gd name="T43" fmla="*/ 1 h 107"/>
              <a:gd name="T44" fmla="*/ 210 w 216"/>
              <a:gd name="T45" fmla="*/ 2 h 107"/>
              <a:gd name="T46" fmla="*/ 212 w 216"/>
              <a:gd name="T47" fmla="*/ 3 h 107"/>
              <a:gd name="T48" fmla="*/ 214 w 216"/>
              <a:gd name="T49" fmla="*/ 5 h 107"/>
              <a:gd name="T50" fmla="*/ 215 w 216"/>
              <a:gd name="T51" fmla="*/ 8 h 107"/>
              <a:gd name="T52" fmla="*/ 216 w 216"/>
              <a:gd name="T53" fmla="*/ 11 h 107"/>
              <a:gd name="T54" fmla="*/ 216 w 216"/>
              <a:gd name="T55" fmla="*/ 14 h 107"/>
              <a:gd name="T56" fmla="*/ 216 w 216"/>
              <a:gd name="T57" fmla="*/ 93 h 107"/>
              <a:gd name="T58" fmla="*/ 216 w 216"/>
              <a:gd name="T59" fmla="*/ 96 h 107"/>
              <a:gd name="T60" fmla="*/ 215 w 216"/>
              <a:gd name="T61" fmla="*/ 99 h 107"/>
              <a:gd name="T62" fmla="*/ 214 w 216"/>
              <a:gd name="T63" fmla="*/ 101 h 107"/>
              <a:gd name="T64" fmla="*/ 212 w 216"/>
              <a:gd name="T65" fmla="*/ 103 h 107"/>
              <a:gd name="T66" fmla="*/ 210 w 216"/>
              <a:gd name="T67" fmla="*/ 105 h 107"/>
              <a:gd name="T68" fmla="*/ 208 w 216"/>
              <a:gd name="T69" fmla="*/ 106 h 107"/>
              <a:gd name="T70" fmla="*/ 205 w 216"/>
              <a:gd name="T71" fmla="*/ 107 h 107"/>
              <a:gd name="T72" fmla="*/ 203 w 216"/>
              <a:gd name="T7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6" h="107">
                <a:moveTo>
                  <a:pt x="203" y="107"/>
                </a:moveTo>
                <a:lnTo>
                  <a:pt x="14" y="107"/>
                </a:lnTo>
                <a:lnTo>
                  <a:pt x="11" y="107"/>
                </a:lnTo>
                <a:lnTo>
                  <a:pt x="8" y="106"/>
                </a:lnTo>
                <a:lnTo>
                  <a:pt x="6" y="105"/>
                </a:lnTo>
                <a:lnTo>
                  <a:pt x="4" y="103"/>
                </a:lnTo>
                <a:lnTo>
                  <a:pt x="2" y="101"/>
                </a:lnTo>
                <a:lnTo>
                  <a:pt x="1" y="99"/>
                </a:lnTo>
                <a:lnTo>
                  <a:pt x="0" y="96"/>
                </a:lnTo>
                <a:lnTo>
                  <a:pt x="0" y="93"/>
                </a:lnTo>
                <a:lnTo>
                  <a:pt x="0" y="14"/>
                </a:lnTo>
                <a:lnTo>
                  <a:pt x="0" y="11"/>
                </a:lnTo>
                <a:lnTo>
                  <a:pt x="1" y="8"/>
                </a:lnTo>
                <a:lnTo>
                  <a:pt x="2" y="5"/>
                </a:lnTo>
                <a:lnTo>
                  <a:pt x="4" y="3"/>
                </a:lnTo>
                <a:lnTo>
                  <a:pt x="6" y="2"/>
                </a:lnTo>
                <a:lnTo>
                  <a:pt x="8" y="1"/>
                </a:lnTo>
                <a:lnTo>
                  <a:pt x="11" y="0"/>
                </a:lnTo>
                <a:lnTo>
                  <a:pt x="14" y="0"/>
                </a:lnTo>
                <a:lnTo>
                  <a:pt x="203" y="0"/>
                </a:lnTo>
                <a:lnTo>
                  <a:pt x="205" y="0"/>
                </a:lnTo>
                <a:lnTo>
                  <a:pt x="208" y="1"/>
                </a:lnTo>
                <a:lnTo>
                  <a:pt x="210" y="2"/>
                </a:lnTo>
                <a:lnTo>
                  <a:pt x="212" y="3"/>
                </a:lnTo>
                <a:lnTo>
                  <a:pt x="214" y="5"/>
                </a:lnTo>
                <a:lnTo>
                  <a:pt x="215" y="8"/>
                </a:lnTo>
                <a:lnTo>
                  <a:pt x="216" y="11"/>
                </a:lnTo>
                <a:lnTo>
                  <a:pt x="216" y="14"/>
                </a:lnTo>
                <a:lnTo>
                  <a:pt x="216" y="93"/>
                </a:lnTo>
                <a:lnTo>
                  <a:pt x="216" y="96"/>
                </a:lnTo>
                <a:lnTo>
                  <a:pt x="215" y="99"/>
                </a:lnTo>
                <a:lnTo>
                  <a:pt x="214" y="101"/>
                </a:lnTo>
                <a:lnTo>
                  <a:pt x="212" y="103"/>
                </a:lnTo>
                <a:lnTo>
                  <a:pt x="210" y="105"/>
                </a:lnTo>
                <a:lnTo>
                  <a:pt x="208" y="106"/>
                </a:lnTo>
                <a:lnTo>
                  <a:pt x="205" y="107"/>
                </a:lnTo>
                <a:lnTo>
                  <a:pt x="203" y="107"/>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 name="Picture 1" descr="prevpro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800" y="1733550"/>
            <a:ext cx="4090416" cy="408432"/>
          </a:xfrm>
          <a:prstGeom prst="rect">
            <a:avLst/>
          </a:prstGeom>
        </p:spPr>
      </p:pic>
    </p:spTree>
    <p:extLst>
      <p:ext uri="{BB962C8B-B14F-4D97-AF65-F5344CB8AC3E}">
        <p14:creationId xmlns:p14="http://schemas.microsoft.com/office/powerpoint/2010/main" val="4165026287"/>
      </p:ext>
    </p:extLst>
  </p:cSld>
  <p:clrMapOvr>
    <a:masterClrMapping/>
  </p:clrMapOvr>
  <mc:AlternateContent xmlns:mc="http://schemas.openxmlformats.org/markup-compatibility/2006" xmlns:p14="http://schemas.microsoft.com/office/powerpoint/2010/main">
    <mc:Choice Requires="p14">
      <p:transition p14:dur="0" advTm="6964"/>
    </mc:Choice>
    <mc:Fallback xmlns="">
      <p:transition advTm="69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pture d’écran&#10;&#10;Description générée automatiquement">
            <a:extLst>
              <a:ext uri="{FF2B5EF4-FFF2-40B4-BE49-F238E27FC236}">
                <a16:creationId xmlns:a16="http://schemas.microsoft.com/office/drawing/2014/main" id="{D5F14F2C-BB4A-44B3-9F86-05BCADC5F8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945" y="1574259"/>
            <a:ext cx="2823499" cy="3118945"/>
          </a:xfrm>
          <a:prstGeom prst="rect">
            <a:avLst/>
          </a:prstGeom>
        </p:spPr>
      </p:pic>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fr-CA"/>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fr-CA"/>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fr-CA"/>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fr-CA"/>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fr-CA"/>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fr-CA"/>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fr-CA"/>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fr-CA"/>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fr-CA"/>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fr-CA"/>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fr-CA"/>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fr-CA"/>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fr-CA"/>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fr-CA"/>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fr-CA"/>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fr-CA"/>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fr-CA"/>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fr-CA"/>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fr-CA"/>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fr-CA"/>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fr-CA"/>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fr-CA"/>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fr-CA"/>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fr-CA"/>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fr-CA"/>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fr-CA"/>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fr-CA"/>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fr-CA"/>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fr-CA"/>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fr-CA"/>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fr-CA"/>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fr-CA"/>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fr-CA"/>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fr-CA"/>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fr-CA"/>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fr-CA"/>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fr-CA"/>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fr-CA"/>
            </a:p>
          </p:txBody>
        </p:sp>
      </p:grpSp>
      <p:pic>
        <p:nvPicPr>
          <p:cNvPr id="91" name="Picture 9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fr-CA" sz="900" spc="-3">
                <a:solidFill>
                  <a:srgbClr val="FEFEFE"/>
                </a:solidFill>
                <a:latin typeface="Open Sans"/>
                <a:cs typeface="Open Sans"/>
              </a:rPr>
              <a:t>DATA</a:t>
            </a:r>
            <a:endParaRPr lang="fr-CA" sz="900">
              <a:latin typeface="Open Sans"/>
              <a:cs typeface="Open Sans"/>
            </a:endParaRPr>
          </a:p>
        </p:txBody>
      </p:sp>
      <p:cxnSp>
        <p:nvCxnSpPr>
          <p:cNvPr id="97" name="Straight Arrow Connector 96">
            <a:extLst>
              <a:ext uri="{FF2B5EF4-FFF2-40B4-BE49-F238E27FC236}">
                <a16:creationId xmlns:a16="http://schemas.microsoft.com/office/drawing/2014/main" id="{DBE93085-95D6-D140-8C5B-E8994129D900}"/>
              </a:ext>
            </a:extLst>
          </p:cNvPr>
          <p:cNvCxnSpPr>
            <a:cxnSpLocks/>
            <a:stCxn id="98" idx="2"/>
          </p:cNvCxnSpPr>
          <p:nvPr/>
        </p:nvCxnSpPr>
        <p:spPr>
          <a:xfrm>
            <a:off x="1849468" y="1444058"/>
            <a:ext cx="1313842" cy="11049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8" name="TextBox 97">
            <a:extLst>
              <a:ext uri="{FF2B5EF4-FFF2-40B4-BE49-F238E27FC236}">
                <a16:creationId xmlns:a16="http://schemas.microsoft.com/office/drawing/2014/main" id="{E5D23905-573B-FB4C-AD34-44E53A2AF892}"/>
              </a:ext>
            </a:extLst>
          </p:cNvPr>
          <p:cNvSpPr txBox="1"/>
          <p:nvPr/>
        </p:nvSpPr>
        <p:spPr>
          <a:xfrm>
            <a:off x="1506171" y="1136281"/>
            <a:ext cx="686594" cy="307777"/>
          </a:xfrm>
          <a:prstGeom prst="rect">
            <a:avLst/>
          </a:prstGeom>
          <a:noFill/>
        </p:spPr>
        <p:txBody>
          <a:bodyPr wrap="square" rtlCol="0">
            <a:spAutoFit/>
          </a:bodyPr>
          <a:lstStyle/>
          <a:p>
            <a:pPr algn="ctr"/>
            <a:r>
              <a:rPr lang="fr-CA" sz="1400" b="1" dirty="0" err="1">
                <a:solidFill>
                  <a:srgbClr val="C00000"/>
                </a:solidFill>
              </a:rPr>
              <a:t>Fault</a:t>
            </a:r>
            <a:endParaRPr lang="fr-CA" sz="1400" b="1" dirty="0">
              <a:solidFill>
                <a:srgbClr val="C00000"/>
              </a:solidFill>
            </a:endParaRPr>
          </a:p>
        </p:txBody>
      </p:sp>
      <p:pic>
        <p:nvPicPr>
          <p:cNvPr id="7" name="Image 6" descr="Une image contenant objet, engin&#10;&#10;Description générée automatiquement">
            <a:extLst>
              <a:ext uri="{FF2B5EF4-FFF2-40B4-BE49-F238E27FC236}">
                <a16:creationId xmlns:a16="http://schemas.microsoft.com/office/drawing/2014/main" id="{96AAF6FE-FE6F-43AD-B095-000C995AD8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5399" y="1569006"/>
            <a:ext cx="2339208" cy="3118945"/>
          </a:xfrm>
          <a:prstGeom prst="rect">
            <a:avLst/>
          </a:prstGeom>
        </p:spPr>
      </p:pic>
      <p:pic>
        <p:nvPicPr>
          <p:cNvPr id="9" name="Image 8" descr="Une image contenant bâtiment, assis, morceau, homme&#10;&#10;Description générée automatiquement">
            <a:extLst>
              <a:ext uri="{FF2B5EF4-FFF2-40B4-BE49-F238E27FC236}">
                <a16:creationId xmlns:a16="http://schemas.microsoft.com/office/drawing/2014/main" id="{79256133-E7B3-45F0-BC8D-760250455A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5508" y="1568178"/>
            <a:ext cx="2339209" cy="3118945"/>
          </a:xfrm>
          <a:prstGeom prst="rect">
            <a:avLst/>
          </a:prstGeom>
        </p:spPr>
      </p:pic>
      <p:sp>
        <p:nvSpPr>
          <p:cNvPr id="93" name="object 2">
            <a:extLst>
              <a:ext uri="{FF2B5EF4-FFF2-40B4-BE49-F238E27FC236}">
                <a16:creationId xmlns:a16="http://schemas.microsoft.com/office/drawing/2014/main" id="{8B4D9E0D-5600-2E46-8AE7-FD901332C221}"/>
              </a:ext>
            </a:extLst>
          </p:cNvPr>
          <p:cNvSpPr txBox="1">
            <a:spLocks/>
          </p:cNvSpPr>
          <p:nvPr/>
        </p:nvSpPr>
        <p:spPr>
          <a:xfrm>
            <a:off x="1506171" y="610251"/>
            <a:ext cx="6723429" cy="392736"/>
          </a:xfrm>
          <a:prstGeom prst="rect">
            <a:avLst/>
          </a:prstGeom>
        </p:spPr>
        <p:txBody>
          <a:bodyPr vert="horz" wrap="square" lIns="0" tIns="7938" rIns="0" bIns="0" rtlCol="0">
            <a:spAutoFit/>
          </a:bodyPr>
          <a:lstStyle>
            <a:lvl1pPr>
              <a:defRPr>
                <a:latin typeface="+mj-lt"/>
                <a:ea typeface="+mj-ea"/>
                <a:cs typeface="+mj-cs"/>
              </a:defRPr>
            </a:lvl1pPr>
          </a:lstStyle>
          <a:p>
            <a:pPr marL="7938" defTabSz="914400">
              <a:spcBef>
                <a:spcPts val="63"/>
              </a:spcBef>
            </a:pPr>
            <a:r>
              <a:rPr lang="fr-CA" sz="2500" b="1" kern="0" spc="-3">
                <a:solidFill>
                  <a:srgbClr val="4B4B4D"/>
                </a:solidFill>
                <a:latin typeface="Open Sans"/>
                <a:cs typeface="Open Sans"/>
              </a:rPr>
              <a:t>Client Case</a:t>
            </a:r>
            <a:endParaRPr lang="fr-CA" sz="2500" i="1" kern="0" dirty="0">
              <a:solidFill>
                <a:sysClr val="windowText" lastClr="000000"/>
              </a:solidFill>
              <a:latin typeface="Open Sans"/>
              <a:cs typeface="Open Sans"/>
            </a:endParaRPr>
          </a:p>
        </p:txBody>
      </p:sp>
      <p:sp>
        <p:nvSpPr>
          <p:cNvPr id="95" name="TextBox 94">
            <a:extLst>
              <a:ext uri="{FF2B5EF4-FFF2-40B4-BE49-F238E27FC236}">
                <a16:creationId xmlns:a16="http://schemas.microsoft.com/office/drawing/2014/main" id="{1CD04393-5866-F943-BC0E-8E3BC5A10C12}"/>
              </a:ext>
            </a:extLst>
          </p:cNvPr>
          <p:cNvSpPr txBox="1"/>
          <p:nvPr/>
        </p:nvSpPr>
        <p:spPr>
          <a:xfrm>
            <a:off x="3581184" y="993837"/>
            <a:ext cx="4963423" cy="461665"/>
          </a:xfrm>
          <a:prstGeom prst="rect">
            <a:avLst/>
          </a:prstGeom>
          <a:noFill/>
        </p:spPr>
        <p:txBody>
          <a:bodyPr wrap="square" rtlCol="0">
            <a:spAutoFit/>
          </a:bodyPr>
          <a:lstStyle/>
          <a:p>
            <a:r>
              <a:rPr lang="en-CA" sz="1200" b="1" dirty="0">
                <a:solidFill>
                  <a:schemeClr val="tx1">
                    <a:lumMod val="75000"/>
                    <a:lumOff val="25000"/>
                  </a:schemeClr>
                </a:solidFill>
                <a:latin typeface="Open Sans"/>
                <a:cs typeface="Open Sans"/>
              </a:rPr>
              <a:t>What was found: </a:t>
            </a:r>
            <a:r>
              <a:rPr lang="en-CA" sz="1200" dirty="0">
                <a:solidFill>
                  <a:schemeClr val="tx1">
                    <a:lumMod val="75000"/>
                    <a:lumOff val="25000"/>
                  </a:schemeClr>
                </a:solidFill>
                <a:latin typeface="Open Sans"/>
                <a:cs typeface="Open Sans"/>
              </a:rPr>
              <a:t>Client’s reaction to the notification had him go to the barn and notice the smell and close the load</a:t>
            </a:r>
          </a:p>
        </p:txBody>
      </p:sp>
    </p:spTree>
    <p:extLst>
      <p:ext uri="{BB962C8B-B14F-4D97-AF65-F5344CB8AC3E}">
        <p14:creationId xmlns:p14="http://schemas.microsoft.com/office/powerpoint/2010/main" val="3407545435"/>
      </p:ext>
    </p:extLst>
  </p:cSld>
  <p:clrMapOvr>
    <a:masterClrMapping/>
  </p:clrMapOvr>
  <mc:AlternateContent xmlns:mc="http://schemas.openxmlformats.org/markup-compatibility/2006" xmlns:p14="http://schemas.microsoft.com/office/powerpoint/2010/main">
    <mc:Choice Requires="p14">
      <p:transition p14:dur="0" advTm="808"/>
    </mc:Choice>
    <mc:Fallback xmlns="">
      <p:transition advTm="80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fr-CA"/>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fr-CA"/>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fr-CA"/>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fr-CA"/>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fr-CA"/>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fr-CA"/>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fr-CA"/>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fr-CA"/>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fr-CA"/>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fr-CA"/>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fr-CA"/>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fr-CA"/>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fr-CA"/>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fr-CA"/>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fr-CA"/>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fr-CA"/>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fr-CA"/>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fr-CA"/>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fr-CA"/>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fr-CA"/>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fr-CA"/>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fr-CA"/>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fr-CA"/>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fr-CA"/>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fr-CA"/>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fr-CA"/>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fr-CA"/>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fr-CA"/>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fr-CA"/>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fr-CA"/>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fr-CA"/>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fr-CA"/>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fr-CA"/>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fr-CA"/>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fr-CA"/>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fr-CA"/>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fr-CA"/>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fr-CA"/>
            </a:p>
          </p:txBody>
        </p:sp>
      </p:grp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fr-CA" sz="900" spc="-3" dirty="0">
                <a:solidFill>
                  <a:srgbClr val="FEFEFE"/>
                </a:solidFill>
                <a:latin typeface="Open Sans"/>
                <a:cs typeface="Open Sans"/>
              </a:rPr>
              <a:t>DATA</a:t>
            </a:r>
            <a:endParaRPr lang="fr-CA" sz="900" dirty="0">
              <a:latin typeface="Open Sans"/>
              <a:cs typeface="Open Sans"/>
            </a:endParaRPr>
          </a:p>
        </p:txBody>
      </p:sp>
      <p:pic>
        <p:nvPicPr>
          <p:cNvPr id="92" name="Picture 91">
            <a:extLst>
              <a:ext uri="{FF2B5EF4-FFF2-40B4-BE49-F238E27FC236}">
                <a16:creationId xmlns:a16="http://schemas.microsoft.com/office/drawing/2014/main" id="{8C89D38A-9D57-4297-889E-D5E0B183A2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742" b="4839"/>
          <a:stretch/>
        </p:blipFill>
        <p:spPr>
          <a:xfrm>
            <a:off x="723359" y="1100991"/>
            <a:ext cx="5296442"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 name="Picture 92">
            <a:extLst>
              <a:ext uri="{FF2B5EF4-FFF2-40B4-BE49-F238E27FC236}">
                <a16:creationId xmlns:a16="http://schemas.microsoft.com/office/drawing/2014/main" id="{DEBF2CEE-ACEE-47A2-A36E-E73E46ABBE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359" y="3107646"/>
            <a:ext cx="5296441" cy="1864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8E5AD1F8-DDEC-4034-8687-1421B7BDC020}"/>
              </a:ext>
            </a:extLst>
          </p:cNvPr>
          <p:cNvPicPr>
            <a:picLocks noChangeAspect="1"/>
          </p:cNvPicPr>
          <p:nvPr/>
        </p:nvPicPr>
        <p:blipFill>
          <a:blip r:embed="rId5"/>
          <a:stretch>
            <a:fillRect/>
          </a:stretch>
        </p:blipFill>
        <p:spPr>
          <a:xfrm>
            <a:off x="6508885" y="2285002"/>
            <a:ext cx="2246262" cy="2179541"/>
          </a:xfrm>
          <a:prstGeom prst="rect">
            <a:avLst/>
          </a:prstGeom>
        </p:spPr>
      </p:pic>
      <p:cxnSp>
        <p:nvCxnSpPr>
          <p:cNvPr id="8" name="Straight Arrow Connector 7">
            <a:extLst>
              <a:ext uri="{FF2B5EF4-FFF2-40B4-BE49-F238E27FC236}">
                <a16:creationId xmlns:a16="http://schemas.microsoft.com/office/drawing/2014/main" id="{5E1C8A05-D1FE-450F-8633-CED63444DF92}"/>
              </a:ext>
            </a:extLst>
          </p:cNvPr>
          <p:cNvCxnSpPr>
            <a:cxnSpLocks/>
          </p:cNvCxnSpPr>
          <p:nvPr/>
        </p:nvCxnSpPr>
        <p:spPr>
          <a:xfrm flipH="1">
            <a:off x="3810000" y="1280567"/>
            <a:ext cx="533400" cy="3590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4" name="Straight Arrow Connector 93">
            <a:extLst>
              <a:ext uri="{FF2B5EF4-FFF2-40B4-BE49-F238E27FC236}">
                <a16:creationId xmlns:a16="http://schemas.microsoft.com/office/drawing/2014/main" id="{6E979D2B-EE57-4E43-B3D7-F00E6F17C33E}"/>
              </a:ext>
            </a:extLst>
          </p:cNvPr>
          <p:cNvCxnSpPr>
            <a:cxnSpLocks/>
          </p:cNvCxnSpPr>
          <p:nvPr/>
        </p:nvCxnSpPr>
        <p:spPr>
          <a:xfrm>
            <a:off x="5584199" y="3409950"/>
            <a:ext cx="207001" cy="1203174"/>
          </a:xfrm>
          <a:prstGeom prst="straightConnector1">
            <a:avLst/>
          </a:prstGeom>
          <a:ln>
            <a:solidFill>
              <a:srgbClr val="408000"/>
            </a:solidFill>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9B7F529D-EFDE-4C22-9AE0-0D076B5F0E8A}"/>
              </a:ext>
            </a:extLst>
          </p:cNvPr>
          <p:cNvSpPr txBox="1"/>
          <p:nvPr/>
        </p:nvSpPr>
        <p:spPr>
          <a:xfrm>
            <a:off x="4261949" y="1035821"/>
            <a:ext cx="1763104" cy="307777"/>
          </a:xfrm>
          <a:prstGeom prst="rect">
            <a:avLst/>
          </a:prstGeom>
          <a:noFill/>
        </p:spPr>
        <p:txBody>
          <a:bodyPr wrap="square" rtlCol="0">
            <a:spAutoFit/>
          </a:bodyPr>
          <a:lstStyle/>
          <a:p>
            <a:r>
              <a:rPr lang="en-US" sz="1400" b="1" dirty="0">
                <a:solidFill>
                  <a:srgbClr val="C00000"/>
                </a:solidFill>
              </a:rPr>
              <a:t>Severe fault detected</a:t>
            </a:r>
          </a:p>
        </p:txBody>
      </p:sp>
      <p:sp>
        <p:nvSpPr>
          <p:cNvPr id="95" name="TextBox 94">
            <a:extLst>
              <a:ext uri="{FF2B5EF4-FFF2-40B4-BE49-F238E27FC236}">
                <a16:creationId xmlns:a16="http://schemas.microsoft.com/office/drawing/2014/main" id="{DD5B402D-30BD-4CE3-B945-C4CF389008D8}"/>
              </a:ext>
            </a:extLst>
          </p:cNvPr>
          <p:cNvSpPr txBox="1"/>
          <p:nvPr/>
        </p:nvSpPr>
        <p:spPr>
          <a:xfrm>
            <a:off x="4546600" y="3082989"/>
            <a:ext cx="1337958" cy="523220"/>
          </a:xfrm>
          <a:prstGeom prst="rect">
            <a:avLst/>
          </a:prstGeom>
          <a:noFill/>
        </p:spPr>
        <p:txBody>
          <a:bodyPr wrap="square" rtlCol="0">
            <a:spAutoFit/>
          </a:bodyPr>
          <a:lstStyle/>
          <a:p>
            <a:r>
              <a:rPr lang="en-US" sz="1400" b="1" dirty="0">
                <a:solidFill>
                  <a:srgbClr val="408000"/>
                </a:solidFill>
              </a:rPr>
              <a:t>After corrective measures</a:t>
            </a:r>
          </a:p>
        </p:txBody>
      </p:sp>
      <p:sp>
        <p:nvSpPr>
          <p:cNvPr id="97" name="object 2">
            <a:extLst>
              <a:ext uri="{FF2B5EF4-FFF2-40B4-BE49-F238E27FC236}">
                <a16:creationId xmlns:a16="http://schemas.microsoft.com/office/drawing/2014/main" id="{A6304678-35A0-CE41-8A8E-198024E1D14B}"/>
              </a:ext>
            </a:extLst>
          </p:cNvPr>
          <p:cNvSpPr txBox="1">
            <a:spLocks/>
          </p:cNvSpPr>
          <p:nvPr/>
        </p:nvSpPr>
        <p:spPr>
          <a:xfrm>
            <a:off x="1506171" y="610251"/>
            <a:ext cx="6723429" cy="392736"/>
          </a:xfrm>
          <a:prstGeom prst="rect">
            <a:avLst/>
          </a:prstGeom>
        </p:spPr>
        <p:txBody>
          <a:bodyPr vert="horz" wrap="square" lIns="0" tIns="7938" rIns="0" bIns="0" rtlCol="0">
            <a:spAutoFit/>
          </a:bodyPr>
          <a:lstStyle>
            <a:lvl1pPr>
              <a:defRPr>
                <a:latin typeface="+mj-lt"/>
                <a:ea typeface="+mj-ea"/>
                <a:cs typeface="+mj-cs"/>
              </a:defRPr>
            </a:lvl1pPr>
          </a:lstStyle>
          <a:p>
            <a:pPr marL="7938" defTabSz="914400">
              <a:spcBef>
                <a:spcPts val="63"/>
              </a:spcBef>
            </a:pPr>
            <a:r>
              <a:rPr lang="fr-CA" sz="2500" b="1" kern="0" spc="-3" dirty="0">
                <a:solidFill>
                  <a:srgbClr val="4B4B4D"/>
                </a:solidFill>
                <a:latin typeface="Open Sans"/>
                <a:cs typeface="Open Sans"/>
              </a:rPr>
              <a:t>Client Case</a:t>
            </a:r>
            <a:endParaRPr lang="fr-CA" sz="2500" i="1" kern="0" dirty="0">
              <a:solidFill>
                <a:sysClr val="windowText" lastClr="000000"/>
              </a:solidFill>
              <a:latin typeface="Open Sans"/>
              <a:cs typeface="Open Sans"/>
            </a:endParaRPr>
          </a:p>
        </p:txBody>
      </p:sp>
      <p:sp>
        <p:nvSpPr>
          <p:cNvPr id="96" name="TextBox 95">
            <a:extLst>
              <a:ext uri="{FF2B5EF4-FFF2-40B4-BE49-F238E27FC236}">
                <a16:creationId xmlns:a16="http://schemas.microsoft.com/office/drawing/2014/main" id="{E2FFE53D-71C8-D848-9603-E6E23FCCE95C}"/>
              </a:ext>
            </a:extLst>
          </p:cNvPr>
          <p:cNvSpPr txBox="1"/>
          <p:nvPr/>
        </p:nvSpPr>
        <p:spPr>
          <a:xfrm>
            <a:off x="6471750" y="1044292"/>
            <a:ext cx="2425733" cy="830997"/>
          </a:xfrm>
          <a:prstGeom prst="rect">
            <a:avLst/>
          </a:prstGeom>
          <a:noFill/>
        </p:spPr>
        <p:txBody>
          <a:bodyPr wrap="square" rtlCol="0">
            <a:spAutoFit/>
          </a:bodyPr>
          <a:lstStyle/>
          <a:p>
            <a:r>
              <a:rPr lang="en-CA" sz="1200" b="1" dirty="0">
                <a:solidFill>
                  <a:schemeClr val="tx1">
                    <a:lumMod val="75000"/>
                    <a:lumOff val="25000"/>
                  </a:schemeClr>
                </a:solidFill>
                <a:latin typeface="Open Sans"/>
                <a:cs typeface="Open Sans"/>
              </a:rPr>
              <a:t>What was found: </a:t>
            </a:r>
            <a:r>
              <a:rPr lang="en-CA" sz="1200" dirty="0">
                <a:solidFill>
                  <a:schemeClr val="tx1">
                    <a:lumMod val="75000"/>
                    <a:lumOff val="25000"/>
                  </a:schemeClr>
                </a:solidFill>
                <a:latin typeface="Open Sans"/>
                <a:cs typeface="Open Sans"/>
              </a:rPr>
              <a:t>A faulty and severely corroded outlet used for a water pump suppling water to multiple weaner barns</a:t>
            </a:r>
          </a:p>
        </p:txBody>
      </p:sp>
    </p:spTree>
    <p:extLst>
      <p:ext uri="{BB962C8B-B14F-4D97-AF65-F5344CB8AC3E}">
        <p14:creationId xmlns:p14="http://schemas.microsoft.com/office/powerpoint/2010/main" val="1056764683"/>
      </p:ext>
    </p:extLst>
  </p:cSld>
  <p:clrMapOvr>
    <a:masterClrMapping/>
  </p:clrMapOvr>
  <mc:AlternateContent xmlns:mc="http://schemas.openxmlformats.org/markup-compatibility/2006" xmlns:p14="http://schemas.microsoft.com/office/powerpoint/2010/main">
    <mc:Choice Requires="p14">
      <p:transition p14:dur="0" advTm="299"/>
    </mc:Choice>
    <mc:Fallback xmlns="">
      <p:transition advTm="29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fr-CA"/>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fr-CA"/>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fr-CA"/>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fr-CA"/>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fr-CA"/>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fr-CA"/>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fr-CA"/>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fr-CA"/>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fr-CA"/>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fr-CA"/>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fr-CA"/>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fr-CA"/>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fr-CA"/>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fr-CA"/>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fr-CA"/>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fr-CA"/>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fr-CA"/>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fr-CA"/>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fr-CA"/>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fr-CA"/>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fr-CA"/>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fr-CA"/>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fr-CA"/>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fr-CA"/>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fr-CA"/>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fr-CA"/>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fr-CA"/>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fr-CA"/>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fr-CA"/>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fr-CA"/>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fr-CA"/>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fr-CA"/>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fr-CA"/>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fr-CA"/>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fr-CA"/>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fr-CA"/>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fr-CA"/>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fr-CA"/>
            </a:p>
          </p:txBody>
        </p:sp>
      </p:grp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fr-CA" sz="900" spc="-3" dirty="0">
                <a:solidFill>
                  <a:srgbClr val="FEFEFE"/>
                </a:solidFill>
                <a:latin typeface="Open Sans"/>
                <a:cs typeface="Open Sans"/>
              </a:rPr>
              <a:t>DATA</a:t>
            </a:r>
            <a:endParaRPr lang="fr-CA" sz="900" dirty="0">
              <a:latin typeface="Open Sans"/>
              <a:cs typeface="Open Sans"/>
            </a:endParaRPr>
          </a:p>
        </p:txBody>
      </p:sp>
      <p:sp>
        <p:nvSpPr>
          <p:cNvPr id="92" name="object 2">
            <a:extLst>
              <a:ext uri="{FF2B5EF4-FFF2-40B4-BE49-F238E27FC236}">
                <a16:creationId xmlns:a16="http://schemas.microsoft.com/office/drawing/2014/main" id="{A6B994BF-F8C5-D04F-83F4-5B2C4D344300}"/>
              </a:ext>
            </a:extLst>
          </p:cNvPr>
          <p:cNvSpPr txBox="1">
            <a:spLocks/>
          </p:cNvSpPr>
          <p:nvPr/>
        </p:nvSpPr>
        <p:spPr>
          <a:xfrm>
            <a:off x="1506171" y="610251"/>
            <a:ext cx="6723429" cy="392736"/>
          </a:xfrm>
          <a:prstGeom prst="rect">
            <a:avLst/>
          </a:prstGeom>
        </p:spPr>
        <p:txBody>
          <a:bodyPr vert="horz" wrap="square" lIns="0" tIns="7938" rIns="0" bIns="0" rtlCol="0">
            <a:spAutoFit/>
          </a:bodyPr>
          <a:lstStyle>
            <a:lvl1pPr>
              <a:defRPr>
                <a:latin typeface="+mj-lt"/>
                <a:ea typeface="+mj-ea"/>
                <a:cs typeface="+mj-cs"/>
              </a:defRPr>
            </a:lvl1pPr>
          </a:lstStyle>
          <a:p>
            <a:pPr marL="7938" defTabSz="914400">
              <a:spcBef>
                <a:spcPts val="63"/>
              </a:spcBef>
            </a:pPr>
            <a:r>
              <a:rPr lang="fr-CA" sz="2500" b="1" kern="0" spc="-3" dirty="0">
                <a:solidFill>
                  <a:srgbClr val="4B4B4D"/>
                </a:solidFill>
                <a:latin typeface="Open Sans"/>
                <a:cs typeface="Open Sans"/>
              </a:rPr>
              <a:t>Client Case</a:t>
            </a:r>
            <a:endParaRPr lang="fr-CA" sz="2500" i="1" kern="0" dirty="0">
              <a:solidFill>
                <a:sysClr val="windowText" lastClr="000000"/>
              </a:solidFill>
              <a:latin typeface="Open Sans"/>
              <a:cs typeface="Open Sans"/>
            </a:endParaRPr>
          </a:p>
        </p:txBody>
      </p:sp>
      <p:sp>
        <p:nvSpPr>
          <p:cNvPr id="94" name="TextBox 93">
            <a:extLst>
              <a:ext uri="{FF2B5EF4-FFF2-40B4-BE49-F238E27FC236}">
                <a16:creationId xmlns:a16="http://schemas.microsoft.com/office/drawing/2014/main" id="{6AE7E81D-9345-4B4F-B744-130E96D554F5}"/>
              </a:ext>
            </a:extLst>
          </p:cNvPr>
          <p:cNvSpPr txBox="1"/>
          <p:nvPr/>
        </p:nvSpPr>
        <p:spPr>
          <a:xfrm>
            <a:off x="5682655" y="564816"/>
            <a:ext cx="3039977" cy="830997"/>
          </a:xfrm>
          <a:prstGeom prst="rect">
            <a:avLst/>
          </a:prstGeom>
          <a:noFill/>
        </p:spPr>
        <p:txBody>
          <a:bodyPr wrap="square" rtlCol="0">
            <a:spAutoFit/>
          </a:bodyPr>
          <a:lstStyle/>
          <a:p>
            <a:pPr algn="just"/>
            <a:r>
              <a:rPr lang="en-CA" sz="1200" b="1" dirty="0">
                <a:solidFill>
                  <a:schemeClr val="tx1">
                    <a:lumMod val="75000"/>
                    <a:lumOff val="25000"/>
                  </a:schemeClr>
                </a:solidFill>
                <a:latin typeface="Open Sans"/>
                <a:cs typeface="Open Sans"/>
              </a:rPr>
              <a:t>What was found: </a:t>
            </a:r>
            <a:r>
              <a:rPr lang="en-CA" sz="1200" dirty="0">
                <a:solidFill>
                  <a:schemeClr val="tx1">
                    <a:lumMod val="75000"/>
                    <a:lumOff val="25000"/>
                  </a:schemeClr>
                </a:solidFill>
                <a:latin typeface="Open Sans"/>
                <a:cs typeface="Open Sans"/>
              </a:rPr>
              <a:t>Sudden failure of a mixer motor contactor. Quick response from the client as soon as the SMS was received. </a:t>
            </a:r>
          </a:p>
        </p:txBody>
      </p:sp>
      <p:pic>
        <p:nvPicPr>
          <p:cNvPr id="2" name="Picture 1">
            <a:extLst>
              <a:ext uri="{FF2B5EF4-FFF2-40B4-BE49-F238E27FC236}">
                <a16:creationId xmlns:a16="http://schemas.microsoft.com/office/drawing/2014/main" id="{DCC67298-57AD-2E4F-8489-A6B40E75A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3950" y="1754187"/>
            <a:ext cx="4286250" cy="2857500"/>
          </a:xfrm>
          <a:prstGeom prst="rect">
            <a:avLst/>
          </a:prstGeom>
        </p:spPr>
      </p:pic>
      <p:pic>
        <p:nvPicPr>
          <p:cNvPr id="4" name="Picture 3">
            <a:extLst>
              <a:ext uri="{FF2B5EF4-FFF2-40B4-BE49-F238E27FC236}">
                <a16:creationId xmlns:a16="http://schemas.microsoft.com/office/drawing/2014/main" id="{E8FB840D-8AB3-4148-B352-5B316F728D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1675" y="1744419"/>
            <a:ext cx="2143125" cy="2857500"/>
          </a:xfrm>
          <a:prstGeom prst="rect">
            <a:avLst/>
          </a:prstGeom>
        </p:spPr>
      </p:pic>
      <p:sp>
        <p:nvSpPr>
          <p:cNvPr id="93" name="TextBox 92">
            <a:extLst>
              <a:ext uri="{FF2B5EF4-FFF2-40B4-BE49-F238E27FC236}">
                <a16:creationId xmlns:a16="http://schemas.microsoft.com/office/drawing/2014/main" id="{F32E0058-93DC-854D-BACB-A0C7A2F56D6C}"/>
              </a:ext>
            </a:extLst>
          </p:cNvPr>
          <p:cNvSpPr txBox="1"/>
          <p:nvPr/>
        </p:nvSpPr>
        <p:spPr>
          <a:xfrm>
            <a:off x="244757" y="3451652"/>
            <a:ext cx="830939" cy="400110"/>
          </a:xfrm>
          <a:prstGeom prst="rect">
            <a:avLst/>
          </a:prstGeom>
          <a:noFill/>
        </p:spPr>
        <p:txBody>
          <a:bodyPr wrap="none" rtlCol="0">
            <a:spAutoFit/>
          </a:bodyPr>
          <a:lstStyle/>
          <a:p>
            <a:pPr algn="ctr"/>
            <a:r>
              <a:rPr lang="en-US" sz="1000" b="1" dirty="0">
                <a:solidFill>
                  <a:srgbClr val="FF0000"/>
                </a:solidFill>
                <a:latin typeface="Open Sans"/>
                <a:cs typeface="Open Sans"/>
              </a:rPr>
              <a:t>PREVTECH</a:t>
            </a:r>
          </a:p>
          <a:p>
            <a:pPr algn="ctr"/>
            <a:r>
              <a:rPr lang="en-US" sz="1000" b="1" dirty="0">
                <a:solidFill>
                  <a:srgbClr val="FF0000"/>
                </a:solidFill>
                <a:latin typeface="Open Sans"/>
                <a:cs typeface="Open Sans"/>
              </a:rPr>
              <a:t>ALARM</a:t>
            </a:r>
          </a:p>
        </p:txBody>
      </p:sp>
      <p:cxnSp>
        <p:nvCxnSpPr>
          <p:cNvPr id="95" name="Straight Connector 94">
            <a:extLst>
              <a:ext uri="{FF2B5EF4-FFF2-40B4-BE49-F238E27FC236}">
                <a16:creationId xmlns:a16="http://schemas.microsoft.com/office/drawing/2014/main" id="{B24BFCA7-F70B-A449-9948-26C89AB68F5E}"/>
              </a:ext>
            </a:extLst>
          </p:cNvPr>
          <p:cNvCxnSpPr>
            <a:cxnSpLocks/>
          </p:cNvCxnSpPr>
          <p:nvPr/>
        </p:nvCxnSpPr>
        <p:spPr>
          <a:xfrm>
            <a:off x="1066800" y="3562350"/>
            <a:ext cx="4191000" cy="0"/>
          </a:xfrm>
          <a:prstGeom prst="line">
            <a:avLst/>
          </a:prstGeom>
          <a:ln w="9525" cmpd="sng">
            <a:solidFill>
              <a:srgbClr val="FF0000"/>
            </a:solidFill>
            <a:prstDash val="sysDash"/>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72744634"/>
      </p:ext>
    </p:extLst>
  </p:cSld>
  <p:clrMapOvr>
    <a:masterClrMapping/>
  </p:clrMapOvr>
  <mc:AlternateContent xmlns:mc="http://schemas.openxmlformats.org/markup-compatibility/2006" xmlns:p14="http://schemas.microsoft.com/office/powerpoint/2010/main">
    <mc:Choice Requires="p14">
      <p:transition p14:dur="0" advTm="1539"/>
    </mc:Choice>
    <mc:Fallback xmlns="">
      <p:transition advTm="153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fr-CA"/>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fr-CA"/>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fr-CA"/>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fr-CA"/>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fr-CA"/>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fr-CA"/>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fr-CA"/>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fr-CA"/>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fr-CA"/>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fr-CA"/>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fr-CA"/>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fr-CA"/>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fr-CA"/>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fr-CA"/>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fr-CA"/>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fr-CA"/>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fr-CA"/>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fr-CA"/>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fr-CA"/>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fr-CA"/>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fr-CA"/>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fr-CA"/>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fr-CA"/>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fr-CA"/>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fr-CA"/>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fr-CA"/>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fr-CA"/>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fr-CA"/>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fr-CA"/>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fr-CA"/>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fr-CA"/>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fr-CA"/>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fr-CA"/>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fr-CA"/>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fr-CA"/>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fr-CA"/>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fr-CA"/>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fr-CA"/>
            </a:p>
          </p:txBody>
        </p:sp>
      </p:grp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fr-CA" sz="900" spc="-3" dirty="0">
                <a:solidFill>
                  <a:srgbClr val="FEFEFE"/>
                </a:solidFill>
                <a:latin typeface="Open Sans"/>
                <a:cs typeface="Open Sans"/>
              </a:rPr>
              <a:t>DATA</a:t>
            </a:r>
            <a:endParaRPr lang="fr-CA" sz="900" dirty="0">
              <a:latin typeface="Open Sans"/>
              <a:cs typeface="Open Sans"/>
            </a:endParaRPr>
          </a:p>
        </p:txBody>
      </p:sp>
      <p:sp>
        <p:nvSpPr>
          <p:cNvPr id="105" name="TextBox 104"/>
          <p:cNvSpPr txBox="1"/>
          <p:nvPr/>
        </p:nvSpPr>
        <p:spPr>
          <a:xfrm>
            <a:off x="296648" y="3479876"/>
            <a:ext cx="830677" cy="400110"/>
          </a:xfrm>
          <a:prstGeom prst="rect">
            <a:avLst/>
          </a:prstGeom>
          <a:noFill/>
        </p:spPr>
        <p:txBody>
          <a:bodyPr wrap="none" rtlCol="0">
            <a:spAutoFit/>
          </a:bodyPr>
          <a:lstStyle/>
          <a:p>
            <a:pPr algn="ctr"/>
            <a:r>
              <a:rPr lang="fr-CA" sz="1000" b="1" dirty="0">
                <a:solidFill>
                  <a:srgbClr val="FF0000"/>
                </a:solidFill>
                <a:latin typeface="Open Sans"/>
                <a:cs typeface="Open Sans"/>
              </a:rPr>
              <a:t>PREVTECH</a:t>
            </a:r>
          </a:p>
          <a:p>
            <a:pPr algn="ctr"/>
            <a:r>
              <a:rPr lang="fr-CA" sz="1000" b="1" dirty="0">
                <a:solidFill>
                  <a:srgbClr val="FF0000"/>
                </a:solidFill>
                <a:latin typeface="Open Sans"/>
                <a:cs typeface="Open Sans"/>
              </a:rPr>
              <a:t>ALARM</a:t>
            </a:r>
          </a:p>
        </p:txBody>
      </p:sp>
      <p:sp>
        <p:nvSpPr>
          <p:cNvPr id="92" name="object 2">
            <a:extLst>
              <a:ext uri="{FF2B5EF4-FFF2-40B4-BE49-F238E27FC236}">
                <a16:creationId xmlns:a16="http://schemas.microsoft.com/office/drawing/2014/main" id="{A6B994BF-F8C5-D04F-83F4-5B2C4D344300}"/>
              </a:ext>
            </a:extLst>
          </p:cNvPr>
          <p:cNvSpPr txBox="1">
            <a:spLocks/>
          </p:cNvSpPr>
          <p:nvPr/>
        </p:nvSpPr>
        <p:spPr>
          <a:xfrm>
            <a:off x="1506171" y="610251"/>
            <a:ext cx="6723429" cy="392736"/>
          </a:xfrm>
          <a:prstGeom prst="rect">
            <a:avLst/>
          </a:prstGeom>
        </p:spPr>
        <p:txBody>
          <a:bodyPr vert="horz" wrap="square" lIns="0" tIns="7938" rIns="0" bIns="0" rtlCol="0">
            <a:spAutoFit/>
          </a:bodyPr>
          <a:lstStyle>
            <a:lvl1pPr>
              <a:defRPr>
                <a:latin typeface="+mj-lt"/>
                <a:ea typeface="+mj-ea"/>
                <a:cs typeface="+mj-cs"/>
              </a:defRPr>
            </a:lvl1pPr>
          </a:lstStyle>
          <a:p>
            <a:pPr marL="7938" defTabSz="914400">
              <a:spcBef>
                <a:spcPts val="63"/>
              </a:spcBef>
            </a:pPr>
            <a:r>
              <a:rPr lang="fr-CA" sz="2500" b="1" kern="0" spc="-3" dirty="0">
                <a:solidFill>
                  <a:srgbClr val="4B4B4D"/>
                </a:solidFill>
                <a:latin typeface="Open Sans"/>
                <a:cs typeface="Open Sans"/>
              </a:rPr>
              <a:t>Client Case</a:t>
            </a:r>
            <a:endParaRPr lang="fr-CA" sz="2500" i="1" kern="0" dirty="0">
              <a:solidFill>
                <a:sysClr val="windowText" lastClr="000000"/>
              </a:solidFill>
              <a:latin typeface="Open Sans"/>
              <a:cs typeface="Open Sans"/>
            </a:endParaRPr>
          </a:p>
        </p:txBody>
      </p:sp>
      <p:sp>
        <p:nvSpPr>
          <p:cNvPr id="94" name="TextBox 93">
            <a:extLst>
              <a:ext uri="{FF2B5EF4-FFF2-40B4-BE49-F238E27FC236}">
                <a16:creationId xmlns:a16="http://schemas.microsoft.com/office/drawing/2014/main" id="{6AE7E81D-9345-4B4F-B744-130E96D554F5}"/>
              </a:ext>
            </a:extLst>
          </p:cNvPr>
          <p:cNvSpPr txBox="1"/>
          <p:nvPr/>
        </p:nvSpPr>
        <p:spPr>
          <a:xfrm>
            <a:off x="5984348" y="836447"/>
            <a:ext cx="3083452" cy="830997"/>
          </a:xfrm>
          <a:prstGeom prst="rect">
            <a:avLst/>
          </a:prstGeom>
          <a:noFill/>
        </p:spPr>
        <p:txBody>
          <a:bodyPr wrap="square" rtlCol="0">
            <a:spAutoFit/>
          </a:bodyPr>
          <a:lstStyle/>
          <a:p>
            <a:pPr algn="just"/>
            <a:r>
              <a:rPr lang="en-CA" sz="1200" b="1" dirty="0">
                <a:solidFill>
                  <a:schemeClr val="tx1">
                    <a:lumMod val="75000"/>
                    <a:lumOff val="25000"/>
                  </a:schemeClr>
                </a:solidFill>
                <a:latin typeface="Open Sans"/>
                <a:cs typeface="Open Sans"/>
              </a:rPr>
              <a:t>What was found: </a:t>
            </a:r>
            <a:r>
              <a:rPr lang="en-CA" sz="1200" dirty="0">
                <a:solidFill>
                  <a:schemeClr val="tx1">
                    <a:lumMod val="75000"/>
                    <a:lumOff val="25000"/>
                  </a:schemeClr>
                </a:solidFill>
                <a:latin typeface="Open Sans"/>
                <a:cs typeface="Open Sans"/>
              </a:rPr>
              <a:t>Multiple electrical nonconformities, faulty cabling practices and compromised lighting fixture. </a:t>
            </a:r>
          </a:p>
          <a:p>
            <a:pPr algn="just"/>
            <a:r>
              <a:rPr lang="en-CA" sz="1200" b="1" i="1" dirty="0">
                <a:solidFill>
                  <a:srgbClr val="F34F00"/>
                </a:solidFill>
                <a:latin typeface="Open Sans"/>
                <a:cs typeface="Open Sans"/>
              </a:rPr>
              <a:t>Important hazardous case </a:t>
            </a:r>
            <a:endParaRPr lang="en-CA" sz="1200" i="1" dirty="0">
              <a:solidFill>
                <a:srgbClr val="F34F00"/>
              </a:solidFill>
              <a:latin typeface="Open Sans"/>
              <a:cs typeface="Open Sans"/>
            </a:endParaRPr>
          </a:p>
        </p:txBody>
      </p:sp>
      <p:grpSp>
        <p:nvGrpSpPr>
          <p:cNvPr id="5" name="Group 4">
            <a:extLst>
              <a:ext uri="{FF2B5EF4-FFF2-40B4-BE49-F238E27FC236}">
                <a16:creationId xmlns:a16="http://schemas.microsoft.com/office/drawing/2014/main" id="{EC15E271-73A5-2240-B63F-0536AB9BFEC0}"/>
              </a:ext>
            </a:extLst>
          </p:cNvPr>
          <p:cNvGrpSpPr/>
          <p:nvPr/>
        </p:nvGrpSpPr>
        <p:grpSpPr>
          <a:xfrm>
            <a:off x="1218406" y="1950414"/>
            <a:ext cx="4648540" cy="2297736"/>
            <a:chOff x="1218406" y="1950414"/>
            <a:chExt cx="4648540" cy="2297736"/>
          </a:xfrm>
        </p:grpSpPr>
        <p:pic>
          <p:nvPicPr>
            <p:cNvPr id="95" name="Picture 94">
              <a:extLst>
                <a:ext uri="{FF2B5EF4-FFF2-40B4-BE49-F238E27FC236}">
                  <a16:creationId xmlns:a16="http://schemas.microsoft.com/office/drawing/2014/main" id="{C88D9BC9-9C52-7A45-AD34-847A766AB9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125"/>
            <a:stretch/>
          </p:blipFill>
          <p:spPr>
            <a:xfrm>
              <a:off x="1246700" y="2008093"/>
              <a:ext cx="4581806" cy="224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6" name="Picture 95">
              <a:extLst>
                <a:ext uri="{FF2B5EF4-FFF2-40B4-BE49-F238E27FC236}">
                  <a16:creationId xmlns:a16="http://schemas.microsoft.com/office/drawing/2014/main" id="{DF7ED81D-50B9-724F-9E52-FB037D4D3D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8406" y="1950414"/>
              <a:ext cx="4648540" cy="392736"/>
            </a:xfrm>
            <a:prstGeom prst="rect">
              <a:avLst/>
            </a:prstGeom>
          </p:spPr>
        </p:pic>
      </p:grpSp>
      <p:cxnSp>
        <p:nvCxnSpPr>
          <p:cNvPr id="97" name="Straight Arrow Connector 96">
            <a:extLst>
              <a:ext uri="{FF2B5EF4-FFF2-40B4-BE49-F238E27FC236}">
                <a16:creationId xmlns:a16="http://schemas.microsoft.com/office/drawing/2014/main" id="{DBE93085-95D6-D140-8C5B-E8994129D900}"/>
              </a:ext>
            </a:extLst>
          </p:cNvPr>
          <p:cNvCxnSpPr>
            <a:cxnSpLocks/>
            <a:stCxn id="98" idx="2"/>
          </p:cNvCxnSpPr>
          <p:nvPr/>
        </p:nvCxnSpPr>
        <p:spPr>
          <a:xfrm>
            <a:off x="1561703" y="1521281"/>
            <a:ext cx="876697" cy="112666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8" name="TextBox 97">
            <a:extLst>
              <a:ext uri="{FF2B5EF4-FFF2-40B4-BE49-F238E27FC236}">
                <a16:creationId xmlns:a16="http://schemas.microsoft.com/office/drawing/2014/main" id="{E5D23905-573B-FB4C-AD34-44E53A2AF892}"/>
              </a:ext>
            </a:extLst>
          </p:cNvPr>
          <p:cNvSpPr txBox="1"/>
          <p:nvPr/>
        </p:nvSpPr>
        <p:spPr>
          <a:xfrm>
            <a:off x="1218406" y="1213504"/>
            <a:ext cx="686594" cy="307777"/>
          </a:xfrm>
          <a:prstGeom prst="rect">
            <a:avLst/>
          </a:prstGeom>
          <a:noFill/>
        </p:spPr>
        <p:txBody>
          <a:bodyPr wrap="square" rtlCol="0">
            <a:spAutoFit/>
          </a:bodyPr>
          <a:lstStyle/>
          <a:p>
            <a:pPr algn="ctr"/>
            <a:r>
              <a:rPr lang="en-US" sz="1400" b="1" dirty="0">
                <a:solidFill>
                  <a:srgbClr val="C00000"/>
                </a:solidFill>
              </a:rPr>
              <a:t>Before</a:t>
            </a:r>
          </a:p>
        </p:txBody>
      </p:sp>
      <p:cxnSp>
        <p:nvCxnSpPr>
          <p:cNvPr id="99" name="Straight Arrow Connector 98">
            <a:extLst>
              <a:ext uri="{FF2B5EF4-FFF2-40B4-BE49-F238E27FC236}">
                <a16:creationId xmlns:a16="http://schemas.microsoft.com/office/drawing/2014/main" id="{CF59E73E-0150-2540-9C53-1C0478FFC638}"/>
              </a:ext>
            </a:extLst>
          </p:cNvPr>
          <p:cNvCxnSpPr>
            <a:cxnSpLocks/>
            <a:stCxn id="100" idx="2"/>
          </p:cNvCxnSpPr>
          <p:nvPr/>
        </p:nvCxnSpPr>
        <p:spPr>
          <a:xfrm flipH="1">
            <a:off x="4836487" y="1521281"/>
            <a:ext cx="78016" cy="2408715"/>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
        <p:nvSpPr>
          <p:cNvPr id="100" name="TextBox 99">
            <a:extLst>
              <a:ext uri="{FF2B5EF4-FFF2-40B4-BE49-F238E27FC236}">
                <a16:creationId xmlns:a16="http://schemas.microsoft.com/office/drawing/2014/main" id="{777726C7-31FD-E54D-BC1A-B41B8DE39EC0}"/>
              </a:ext>
            </a:extLst>
          </p:cNvPr>
          <p:cNvSpPr txBox="1"/>
          <p:nvPr/>
        </p:nvSpPr>
        <p:spPr>
          <a:xfrm>
            <a:off x="4571206" y="1213504"/>
            <a:ext cx="686594" cy="307777"/>
          </a:xfrm>
          <a:prstGeom prst="rect">
            <a:avLst/>
          </a:prstGeom>
          <a:noFill/>
        </p:spPr>
        <p:txBody>
          <a:bodyPr wrap="square" rtlCol="0">
            <a:spAutoFit/>
          </a:bodyPr>
          <a:lstStyle/>
          <a:p>
            <a:pPr algn="ctr"/>
            <a:r>
              <a:rPr lang="en-US" sz="1400" b="1" dirty="0">
                <a:solidFill>
                  <a:srgbClr val="00B050"/>
                </a:solidFill>
              </a:rPr>
              <a:t>After</a:t>
            </a:r>
          </a:p>
        </p:txBody>
      </p:sp>
      <p:pic>
        <p:nvPicPr>
          <p:cNvPr id="101" name="Picture 100">
            <a:extLst>
              <a:ext uri="{FF2B5EF4-FFF2-40B4-BE49-F238E27FC236}">
                <a16:creationId xmlns:a16="http://schemas.microsoft.com/office/drawing/2014/main" id="{420EF28B-1D9A-B444-A6D5-C81B2C6C7B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465" y="1950414"/>
            <a:ext cx="2930587" cy="2335742"/>
          </a:xfrm>
          <a:prstGeom prst="rect">
            <a:avLst/>
          </a:prstGeom>
        </p:spPr>
      </p:pic>
      <p:cxnSp>
        <p:nvCxnSpPr>
          <p:cNvPr id="106" name="Straight Connector 105"/>
          <p:cNvCxnSpPr>
            <a:cxnSpLocks/>
            <a:stCxn id="105" idx="3"/>
          </p:cNvCxnSpPr>
          <p:nvPr/>
        </p:nvCxnSpPr>
        <p:spPr>
          <a:xfrm>
            <a:off x="1127325" y="3679931"/>
            <a:ext cx="4701180" cy="0"/>
          </a:xfrm>
          <a:prstGeom prst="line">
            <a:avLst/>
          </a:prstGeom>
          <a:ln w="9525" cmpd="sng">
            <a:solidFill>
              <a:srgbClr val="FF0000"/>
            </a:solidFill>
            <a:prstDash val="sysDash"/>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24418537"/>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fr-CA"/>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fr-CA"/>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fr-CA"/>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fr-CA"/>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fr-CA"/>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fr-CA"/>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fr-CA"/>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fr-CA"/>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fr-CA"/>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fr-CA"/>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fr-CA"/>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fr-CA"/>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fr-CA"/>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fr-CA"/>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fr-CA"/>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fr-CA"/>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fr-CA"/>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fr-CA"/>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fr-CA"/>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fr-CA"/>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fr-CA"/>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fr-CA"/>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fr-CA"/>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fr-CA"/>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fr-CA"/>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fr-CA"/>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fr-CA"/>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fr-CA"/>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fr-CA"/>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fr-CA"/>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fr-CA"/>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fr-CA"/>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fr-CA"/>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fr-CA"/>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fr-CA"/>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fr-CA"/>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fr-CA"/>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fr-CA"/>
            </a:p>
          </p:txBody>
        </p:sp>
      </p:grp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fr-CA" sz="900" spc="-3" dirty="0">
                <a:solidFill>
                  <a:srgbClr val="FEFEFE"/>
                </a:solidFill>
                <a:latin typeface="Open Sans"/>
                <a:cs typeface="Open Sans"/>
              </a:rPr>
              <a:t>DATA</a:t>
            </a:r>
            <a:endParaRPr lang="fr-CA" sz="900" dirty="0">
              <a:latin typeface="Open Sans"/>
              <a:cs typeface="Open Sans"/>
            </a:endParaRPr>
          </a:p>
        </p:txBody>
      </p:sp>
      <p:sp>
        <p:nvSpPr>
          <p:cNvPr id="105" name="TextBox 104"/>
          <p:cNvSpPr txBox="1"/>
          <p:nvPr/>
        </p:nvSpPr>
        <p:spPr>
          <a:xfrm>
            <a:off x="279817" y="3479876"/>
            <a:ext cx="864339" cy="400110"/>
          </a:xfrm>
          <a:prstGeom prst="rect">
            <a:avLst/>
          </a:prstGeom>
          <a:noFill/>
        </p:spPr>
        <p:txBody>
          <a:bodyPr wrap="none" rtlCol="0">
            <a:spAutoFit/>
          </a:bodyPr>
          <a:lstStyle/>
          <a:p>
            <a:pPr algn="ctr"/>
            <a:r>
              <a:rPr lang="fr-CA" sz="1000" b="1" dirty="0">
                <a:solidFill>
                  <a:srgbClr val="FF0000"/>
                </a:solidFill>
                <a:latin typeface="Open Sans"/>
                <a:cs typeface="Open Sans"/>
              </a:rPr>
              <a:t>PREVTECH </a:t>
            </a:r>
          </a:p>
          <a:p>
            <a:pPr algn="ctr"/>
            <a:r>
              <a:rPr lang="fr-CA" sz="1000" b="1" dirty="0">
                <a:solidFill>
                  <a:srgbClr val="FF0000"/>
                </a:solidFill>
                <a:latin typeface="Open Sans"/>
                <a:cs typeface="Open Sans"/>
              </a:rPr>
              <a:t>ALARM</a:t>
            </a:r>
          </a:p>
        </p:txBody>
      </p:sp>
      <p:sp>
        <p:nvSpPr>
          <p:cNvPr id="92" name="object 2">
            <a:extLst>
              <a:ext uri="{FF2B5EF4-FFF2-40B4-BE49-F238E27FC236}">
                <a16:creationId xmlns:a16="http://schemas.microsoft.com/office/drawing/2014/main" id="{A6B994BF-F8C5-D04F-83F4-5B2C4D344300}"/>
              </a:ext>
            </a:extLst>
          </p:cNvPr>
          <p:cNvSpPr txBox="1">
            <a:spLocks/>
          </p:cNvSpPr>
          <p:nvPr/>
        </p:nvSpPr>
        <p:spPr>
          <a:xfrm>
            <a:off x="1506171" y="610251"/>
            <a:ext cx="6723429" cy="392736"/>
          </a:xfrm>
          <a:prstGeom prst="rect">
            <a:avLst/>
          </a:prstGeom>
        </p:spPr>
        <p:txBody>
          <a:bodyPr vert="horz" wrap="square" lIns="0" tIns="7938" rIns="0" bIns="0" rtlCol="0">
            <a:spAutoFit/>
          </a:bodyPr>
          <a:lstStyle>
            <a:lvl1pPr>
              <a:defRPr>
                <a:latin typeface="+mj-lt"/>
                <a:ea typeface="+mj-ea"/>
                <a:cs typeface="+mj-cs"/>
              </a:defRPr>
            </a:lvl1pPr>
          </a:lstStyle>
          <a:p>
            <a:pPr marL="7938" defTabSz="914400">
              <a:spcBef>
                <a:spcPts val="63"/>
              </a:spcBef>
            </a:pPr>
            <a:r>
              <a:rPr lang="fr-CA" sz="2500" b="1" kern="0" spc="-3" dirty="0">
                <a:solidFill>
                  <a:srgbClr val="4B4B4D"/>
                </a:solidFill>
                <a:latin typeface="Open Sans"/>
                <a:cs typeface="Open Sans"/>
              </a:rPr>
              <a:t>Client Case</a:t>
            </a:r>
            <a:endParaRPr lang="fr-CA" sz="2500" i="1" kern="0" dirty="0">
              <a:solidFill>
                <a:sysClr val="windowText" lastClr="000000"/>
              </a:solidFill>
              <a:latin typeface="Open Sans"/>
              <a:cs typeface="Open Sans"/>
            </a:endParaRPr>
          </a:p>
        </p:txBody>
      </p:sp>
      <p:pic>
        <p:nvPicPr>
          <p:cNvPr id="93" name="Picture 92">
            <a:extLst>
              <a:ext uri="{FF2B5EF4-FFF2-40B4-BE49-F238E27FC236}">
                <a16:creationId xmlns:a16="http://schemas.microsoft.com/office/drawing/2014/main" id="{4B581181-7C43-E048-A579-E2A1DA033B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0108" y="1663629"/>
            <a:ext cx="4739621" cy="2472774"/>
          </a:xfrm>
          <a:prstGeom prst="rect">
            <a:avLst/>
          </a:prstGeom>
        </p:spPr>
      </p:pic>
      <p:cxnSp>
        <p:nvCxnSpPr>
          <p:cNvPr id="106" name="Straight Connector 105"/>
          <p:cNvCxnSpPr>
            <a:cxnSpLocks/>
            <a:stCxn id="105" idx="3"/>
          </p:cNvCxnSpPr>
          <p:nvPr/>
        </p:nvCxnSpPr>
        <p:spPr>
          <a:xfrm>
            <a:off x="1144156" y="3679931"/>
            <a:ext cx="4684349" cy="7694"/>
          </a:xfrm>
          <a:prstGeom prst="line">
            <a:avLst/>
          </a:prstGeom>
          <a:ln w="9525" cmpd="sng">
            <a:solidFill>
              <a:srgbClr val="FF0000"/>
            </a:solidFill>
            <a:prstDash val="sysDash"/>
          </a:ln>
        </p:spPr>
        <p:style>
          <a:lnRef idx="2">
            <a:schemeClr val="accent2"/>
          </a:lnRef>
          <a:fillRef idx="0">
            <a:schemeClr val="accent2"/>
          </a:fillRef>
          <a:effectRef idx="1">
            <a:schemeClr val="accent2"/>
          </a:effectRef>
          <a:fontRef idx="minor">
            <a:schemeClr val="tx1"/>
          </a:fontRef>
        </p:style>
      </p:cxnSp>
      <p:pic>
        <p:nvPicPr>
          <p:cNvPr id="6" name="Picture 5">
            <a:extLst>
              <a:ext uri="{FF2B5EF4-FFF2-40B4-BE49-F238E27FC236}">
                <a16:creationId xmlns:a16="http://schemas.microsoft.com/office/drawing/2014/main" id="{E0D79D32-5C77-EC46-8AE4-100E922341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4915" y="2469637"/>
            <a:ext cx="2231812" cy="1671769"/>
          </a:xfrm>
          <a:prstGeom prst="rect">
            <a:avLst/>
          </a:prstGeom>
        </p:spPr>
      </p:pic>
      <p:sp>
        <p:nvSpPr>
          <p:cNvPr id="94" name="TextBox 93">
            <a:extLst>
              <a:ext uri="{FF2B5EF4-FFF2-40B4-BE49-F238E27FC236}">
                <a16:creationId xmlns:a16="http://schemas.microsoft.com/office/drawing/2014/main" id="{6AE7E81D-9345-4B4F-B744-130E96D554F5}"/>
              </a:ext>
            </a:extLst>
          </p:cNvPr>
          <p:cNvSpPr txBox="1"/>
          <p:nvPr/>
        </p:nvSpPr>
        <p:spPr>
          <a:xfrm>
            <a:off x="6147562" y="1586620"/>
            <a:ext cx="2387941" cy="830997"/>
          </a:xfrm>
          <a:prstGeom prst="rect">
            <a:avLst/>
          </a:prstGeom>
          <a:noFill/>
        </p:spPr>
        <p:txBody>
          <a:bodyPr wrap="square" rtlCol="0">
            <a:spAutoFit/>
          </a:bodyPr>
          <a:lstStyle/>
          <a:p>
            <a:r>
              <a:rPr lang="en-CA" sz="1200" b="1" dirty="0">
                <a:solidFill>
                  <a:schemeClr val="tx1">
                    <a:lumMod val="75000"/>
                    <a:lumOff val="25000"/>
                  </a:schemeClr>
                </a:solidFill>
                <a:latin typeface="Open Sans"/>
                <a:cs typeface="Open Sans"/>
              </a:rPr>
              <a:t>What was found: </a:t>
            </a:r>
            <a:r>
              <a:rPr lang="en-CA" sz="1200" dirty="0">
                <a:solidFill>
                  <a:schemeClr val="tx1">
                    <a:lumMod val="75000"/>
                    <a:lumOff val="25000"/>
                  </a:schemeClr>
                </a:solidFill>
                <a:latin typeface="Open Sans"/>
                <a:cs typeface="Open Sans"/>
              </a:rPr>
              <a:t>A broken connector and electrical terminals on a cow brush</a:t>
            </a:r>
          </a:p>
          <a:p>
            <a:r>
              <a:rPr lang="en-CA" sz="1200" dirty="0">
                <a:solidFill>
                  <a:srgbClr val="F34F00"/>
                </a:solidFill>
                <a:latin typeface="Open Sans"/>
                <a:cs typeface="Open Sans"/>
              </a:rPr>
              <a:t>(2.5A+ current leakage) !!!</a:t>
            </a:r>
          </a:p>
        </p:txBody>
      </p:sp>
    </p:spTree>
    <p:extLst>
      <p:ext uri="{BB962C8B-B14F-4D97-AF65-F5344CB8AC3E}">
        <p14:creationId xmlns:p14="http://schemas.microsoft.com/office/powerpoint/2010/main" val="1378466586"/>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06171" y="610251"/>
            <a:ext cx="6723429" cy="392736"/>
          </a:xfrm>
          <a:prstGeom prst="rect">
            <a:avLst/>
          </a:prstGeom>
        </p:spPr>
        <p:txBody>
          <a:bodyPr vert="horz" wrap="square" lIns="0" tIns="7938" rIns="0" bIns="0" rtlCol="0">
            <a:spAutoFit/>
          </a:bodyPr>
          <a:lstStyle/>
          <a:p>
            <a:pPr marL="7938">
              <a:spcBef>
                <a:spcPts val="63"/>
              </a:spcBef>
            </a:pPr>
            <a:r>
              <a:rPr lang="en-US" sz="2500" b="1" spc="-3" dirty="0">
                <a:solidFill>
                  <a:srgbClr val="4B4B4D"/>
                </a:solidFill>
                <a:latin typeface="Open Sans"/>
                <a:cs typeface="Open Sans"/>
              </a:rPr>
              <a:t>Powerful Realtime Diagnostic Tool</a:t>
            </a:r>
            <a:endParaRPr lang="en-US" sz="2500" i="1" dirty="0">
              <a:latin typeface="Open Sans"/>
              <a:cs typeface="Open Sans"/>
            </a:endParaRPr>
          </a:p>
        </p:txBody>
      </p:sp>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DIAGNOSTIC</a:t>
            </a:r>
            <a:endParaRPr lang="en-US" sz="900" dirty="0">
              <a:latin typeface="Open Sans"/>
              <a:cs typeface="Open Sans"/>
            </a:endParaRPr>
          </a:p>
        </p:txBody>
      </p:sp>
      <p:pic>
        <p:nvPicPr>
          <p:cNvPr id="4" name="Picture 3">
            <a:extLst>
              <a:ext uri="{FF2B5EF4-FFF2-40B4-BE49-F238E27FC236}">
                <a16:creationId xmlns:a16="http://schemas.microsoft.com/office/drawing/2014/main" id="{3CB308F2-2114-B84F-AEAF-9F0AD5EB4F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1332340"/>
            <a:ext cx="4406460" cy="3475198"/>
          </a:xfrm>
          <a:prstGeom prst="rect">
            <a:avLst/>
          </a:prstGeom>
        </p:spPr>
      </p:pic>
      <p:sp>
        <p:nvSpPr>
          <p:cNvPr id="92" name="TextBox 91">
            <a:extLst>
              <a:ext uri="{FF2B5EF4-FFF2-40B4-BE49-F238E27FC236}">
                <a16:creationId xmlns:a16="http://schemas.microsoft.com/office/drawing/2014/main" id="{34A43E7A-FD92-4A43-8A44-2AC02EE41DD5}"/>
              </a:ext>
            </a:extLst>
          </p:cNvPr>
          <p:cNvSpPr txBox="1"/>
          <p:nvPr/>
        </p:nvSpPr>
        <p:spPr>
          <a:xfrm>
            <a:off x="5181600" y="1329861"/>
            <a:ext cx="3761271" cy="3108543"/>
          </a:xfrm>
          <a:prstGeom prst="rect">
            <a:avLst/>
          </a:prstGeom>
          <a:noFill/>
        </p:spPr>
        <p:txBody>
          <a:bodyPr wrap="square" rtlCol="0">
            <a:spAutoFit/>
          </a:bodyPr>
          <a:lstStyle/>
          <a:p>
            <a:r>
              <a:rPr lang="en-CA" sz="1400" b="1" dirty="0">
                <a:solidFill>
                  <a:schemeClr val="tx1">
                    <a:lumMod val="75000"/>
                    <a:lumOff val="25000"/>
                  </a:schemeClr>
                </a:solidFill>
                <a:latin typeface="Open Sans"/>
                <a:cs typeface="Open Sans"/>
              </a:rPr>
              <a:t>How de we support and help our clients and troubleshoot their problems </a:t>
            </a:r>
            <a:r>
              <a:rPr lang="en-CA" sz="1400" b="1" i="1" dirty="0">
                <a:solidFill>
                  <a:schemeClr val="tx1">
                    <a:lumMod val="75000"/>
                    <a:lumOff val="25000"/>
                  </a:schemeClr>
                </a:solidFill>
                <a:latin typeface="Open Sans"/>
                <a:cs typeface="Open Sans"/>
              </a:rPr>
              <a:t>?</a:t>
            </a:r>
            <a:r>
              <a:rPr lang="en-CA" sz="1400" b="1" dirty="0">
                <a:solidFill>
                  <a:schemeClr val="tx1">
                    <a:lumMod val="75000"/>
                    <a:lumOff val="25000"/>
                  </a:schemeClr>
                </a:solidFill>
                <a:latin typeface="Open Sans"/>
                <a:cs typeface="Open Sans"/>
              </a:rPr>
              <a:t> </a:t>
            </a:r>
            <a:endParaRPr lang="en-CA" sz="1400" dirty="0">
              <a:solidFill>
                <a:schemeClr val="tx1">
                  <a:lumMod val="75000"/>
                  <a:lumOff val="25000"/>
                </a:schemeClr>
              </a:solidFill>
              <a:latin typeface="Open Sans"/>
              <a:cs typeface="Open Sans"/>
            </a:endParaRPr>
          </a:p>
          <a:p>
            <a:endParaRPr lang="en-CA" sz="1400" dirty="0">
              <a:solidFill>
                <a:schemeClr val="tx1">
                  <a:lumMod val="75000"/>
                  <a:lumOff val="25000"/>
                </a:schemeClr>
              </a:solidFill>
              <a:latin typeface="Open Sans"/>
              <a:cs typeface="Open Sans"/>
            </a:endParaRPr>
          </a:p>
          <a:p>
            <a:r>
              <a:rPr lang="en-CA" sz="1400" dirty="0">
                <a:solidFill>
                  <a:schemeClr val="tx1">
                    <a:lumMod val="75000"/>
                    <a:lumOff val="25000"/>
                  </a:schemeClr>
                </a:solidFill>
                <a:latin typeface="Open Sans"/>
                <a:cs typeface="Open Sans"/>
              </a:rPr>
              <a:t>With our :</a:t>
            </a:r>
          </a:p>
          <a:p>
            <a:r>
              <a:rPr lang="en-CA" sz="1400" dirty="0">
                <a:solidFill>
                  <a:schemeClr val="tx1">
                    <a:lumMod val="75000"/>
                    <a:lumOff val="25000"/>
                  </a:schemeClr>
                </a:solidFill>
                <a:latin typeface="Open Sans"/>
                <a:cs typeface="Open Sans"/>
              </a:rPr>
              <a:t> </a:t>
            </a:r>
          </a:p>
          <a:p>
            <a:pPr marL="171450" indent="-171450">
              <a:buFont typeface="Arial" panose="020B0604020202020204" pitchFamily="34" charset="0"/>
              <a:buChar char="•"/>
            </a:pPr>
            <a:r>
              <a:rPr lang="en-CA" sz="1400" dirty="0">
                <a:solidFill>
                  <a:schemeClr val="tx1">
                    <a:lumMod val="75000"/>
                    <a:lumOff val="25000"/>
                  </a:schemeClr>
                </a:solidFill>
                <a:latin typeface="Open Sans"/>
                <a:cs typeface="Open Sans"/>
              </a:rPr>
              <a:t>Remote or onsite (on mobile)</a:t>
            </a:r>
          </a:p>
          <a:p>
            <a:pPr marL="171450" indent="-171450">
              <a:buFont typeface="Arial" panose="020B0604020202020204" pitchFamily="34" charset="0"/>
              <a:buChar char="•"/>
            </a:pPr>
            <a:r>
              <a:rPr lang="en-CA" sz="1400" dirty="0">
                <a:solidFill>
                  <a:schemeClr val="tx1">
                    <a:lumMod val="75000"/>
                    <a:lumOff val="25000"/>
                  </a:schemeClr>
                </a:solidFill>
                <a:latin typeface="Open Sans"/>
                <a:cs typeface="Open Sans"/>
              </a:rPr>
              <a:t>Non invasive, </a:t>
            </a:r>
          </a:p>
          <a:p>
            <a:pPr marL="171450" indent="-171450">
              <a:buFont typeface="Arial" panose="020B0604020202020204" pitchFamily="34" charset="0"/>
              <a:buChar char="•"/>
            </a:pPr>
            <a:r>
              <a:rPr lang="en-CA" sz="1400" dirty="0">
                <a:solidFill>
                  <a:schemeClr val="tx1">
                    <a:lumMod val="75000"/>
                    <a:lumOff val="25000"/>
                  </a:schemeClr>
                </a:solidFill>
                <a:latin typeface="Open Sans"/>
                <a:cs typeface="Open Sans"/>
              </a:rPr>
              <a:t>Always on, </a:t>
            </a:r>
          </a:p>
          <a:p>
            <a:pPr marL="171450" indent="-171450">
              <a:buFont typeface="Arial" panose="020B0604020202020204" pitchFamily="34" charset="0"/>
              <a:buChar char="•"/>
            </a:pPr>
            <a:r>
              <a:rPr lang="en-CA" sz="1400" dirty="0">
                <a:solidFill>
                  <a:schemeClr val="tx1">
                    <a:lumMod val="75000"/>
                    <a:lumOff val="25000"/>
                  </a:schemeClr>
                </a:solidFill>
                <a:latin typeface="Open Sans"/>
                <a:cs typeface="Open Sans"/>
              </a:rPr>
              <a:t>High precision, </a:t>
            </a:r>
          </a:p>
          <a:p>
            <a:endParaRPr lang="en-CA" sz="1400" dirty="0">
              <a:solidFill>
                <a:schemeClr val="tx1">
                  <a:lumMod val="75000"/>
                  <a:lumOff val="25000"/>
                </a:schemeClr>
              </a:solidFill>
              <a:latin typeface="Open Sans"/>
              <a:cs typeface="Open Sans"/>
            </a:endParaRPr>
          </a:p>
          <a:p>
            <a:r>
              <a:rPr lang="en-CA" sz="1400" dirty="0">
                <a:solidFill>
                  <a:schemeClr val="tx1">
                    <a:lumMod val="75000"/>
                    <a:lumOff val="25000"/>
                  </a:schemeClr>
                </a:solidFill>
                <a:latin typeface="Open Sans"/>
                <a:cs typeface="Open Sans"/>
              </a:rPr>
              <a:t>diagnostic engine, tools and methodology</a:t>
            </a:r>
          </a:p>
          <a:p>
            <a:endParaRPr lang="en-CA" sz="1400" dirty="0">
              <a:solidFill>
                <a:schemeClr val="tx1">
                  <a:lumMod val="75000"/>
                  <a:lumOff val="25000"/>
                </a:schemeClr>
              </a:solidFill>
              <a:latin typeface="Open Sans"/>
              <a:cs typeface="Open Sans"/>
            </a:endParaRPr>
          </a:p>
          <a:p>
            <a:r>
              <a:rPr lang="en-CA" sz="1400" dirty="0">
                <a:solidFill>
                  <a:schemeClr val="tx1">
                    <a:lumMod val="75000"/>
                    <a:lumOff val="25000"/>
                  </a:schemeClr>
                </a:solidFill>
                <a:latin typeface="Open Sans"/>
                <a:cs typeface="Open Sans"/>
              </a:rPr>
              <a:t>Available to the client’s licensed electrician and PrevTech technical staff</a:t>
            </a:r>
          </a:p>
        </p:txBody>
      </p:sp>
    </p:spTree>
    <p:extLst>
      <p:ext uri="{BB962C8B-B14F-4D97-AF65-F5344CB8AC3E}">
        <p14:creationId xmlns:p14="http://schemas.microsoft.com/office/powerpoint/2010/main" val="252586716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42507" y="361425"/>
            <a:ext cx="6723429" cy="392736"/>
          </a:xfrm>
          <a:prstGeom prst="rect">
            <a:avLst/>
          </a:prstGeom>
        </p:spPr>
        <p:txBody>
          <a:bodyPr vert="horz" wrap="square" lIns="0" tIns="7938" rIns="0" bIns="0" rtlCol="0">
            <a:spAutoFit/>
          </a:bodyPr>
          <a:lstStyle/>
          <a:p>
            <a:pPr marL="7938">
              <a:spcBef>
                <a:spcPts val="63"/>
              </a:spcBef>
            </a:pPr>
            <a:r>
              <a:rPr lang="en-US" sz="2500" b="1" spc="-3" dirty="0">
                <a:solidFill>
                  <a:srgbClr val="4B4B4D"/>
                </a:solidFill>
                <a:latin typeface="Open Sans"/>
                <a:cs typeface="Open Sans"/>
              </a:rPr>
              <a:t>Realtime Diagnostic - Demo</a:t>
            </a:r>
            <a:endParaRPr lang="en-US" sz="2500" i="1" dirty="0">
              <a:latin typeface="Open Sans"/>
              <a:cs typeface="Open Sans"/>
            </a:endParaRPr>
          </a:p>
        </p:txBody>
      </p:sp>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pic>
        <p:nvPicPr>
          <p:cNvPr id="91" name="Picture 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954" y="296234"/>
            <a:ext cx="551656" cy="551656"/>
          </a:xfrm>
          <a:prstGeom prst="rect">
            <a:avLst/>
          </a:prstGeom>
        </p:spPr>
      </p:pic>
      <p:sp>
        <p:nvSpPr>
          <p:cNvPr id="93" name="object 41">
            <a:extLst>
              <a:ext uri="{FF2B5EF4-FFF2-40B4-BE49-F238E27FC236}">
                <a16:creationId xmlns:a16="http://schemas.microsoft.com/office/drawing/2014/main" id="{0772FB99-5532-0B48-9748-7053553A6FFE}"/>
              </a:ext>
            </a:extLst>
          </p:cNvPr>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DIAGNOSTIC</a:t>
            </a:r>
            <a:endParaRPr lang="en-US" sz="900" dirty="0">
              <a:latin typeface="Open Sans"/>
              <a:cs typeface="Open Sans"/>
            </a:endParaRPr>
          </a:p>
        </p:txBody>
      </p:sp>
      <p:sp>
        <p:nvSpPr>
          <p:cNvPr id="94" name="TextBox 93">
            <a:extLst>
              <a:ext uri="{FF2B5EF4-FFF2-40B4-BE49-F238E27FC236}">
                <a16:creationId xmlns:a16="http://schemas.microsoft.com/office/drawing/2014/main" id="{C54910D0-F37C-0944-8849-B779418CFB11}"/>
              </a:ext>
            </a:extLst>
          </p:cNvPr>
          <p:cNvSpPr txBox="1"/>
          <p:nvPr/>
        </p:nvSpPr>
        <p:spPr>
          <a:xfrm>
            <a:off x="5511839" y="1054199"/>
            <a:ext cx="3438183" cy="2893100"/>
          </a:xfrm>
          <a:prstGeom prst="rect">
            <a:avLst/>
          </a:prstGeom>
          <a:noFill/>
        </p:spPr>
        <p:txBody>
          <a:bodyPr wrap="square" rtlCol="0">
            <a:spAutoFit/>
          </a:bodyPr>
          <a:lstStyle/>
          <a:p>
            <a:r>
              <a:rPr lang="en-CA" sz="1400" b="1" dirty="0">
                <a:solidFill>
                  <a:srgbClr val="F34F00"/>
                </a:solidFill>
                <a:latin typeface="Open Sans"/>
                <a:cs typeface="Open Sans"/>
              </a:rPr>
              <a:t>SKILLS </a:t>
            </a:r>
            <a:r>
              <a:rPr lang="en-CA" sz="1400" b="1" dirty="0">
                <a:solidFill>
                  <a:srgbClr val="1A1A1A"/>
                </a:solidFill>
                <a:latin typeface="Open Sans"/>
                <a:cs typeface="Open Sans"/>
              </a:rPr>
              <a:t>and</a:t>
            </a:r>
            <a:r>
              <a:rPr lang="en-CA" sz="1400" b="1" dirty="0">
                <a:solidFill>
                  <a:srgbClr val="F34F00"/>
                </a:solidFill>
                <a:latin typeface="Open Sans"/>
                <a:cs typeface="Open Sans"/>
              </a:rPr>
              <a:t> EXPERTISE </a:t>
            </a:r>
          </a:p>
          <a:p>
            <a:r>
              <a:rPr lang="en-CA" sz="1400" b="1" dirty="0">
                <a:solidFill>
                  <a:srgbClr val="F34F00"/>
                </a:solidFill>
                <a:latin typeface="Open Sans"/>
                <a:cs typeface="Open Sans"/>
              </a:rPr>
              <a:t>at your service to help !</a:t>
            </a:r>
          </a:p>
          <a:p>
            <a:endParaRPr lang="en-CA" sz="1400" b="1" dirty="0">
              <a:solidFill>
                <a:schemeClr val="tx1">
                  <a:lumMod val="75000"/>
                  <a:lumOff val="25000"/>
                </a:schemeClr>
              </a:solidFill>
              <a:latin typeface="Open Sans"/>
              <a:cs typeface="Open Sans"/>
            </a:endParaRPr>
          </a:p>
          <a:p>
            <a:pPr algn="just"/>
            <a:r>
              <a:rPr lang="en-CA" sz="1400" dirty="0">
                <a:solidFill>
                  <a:schemeClr val="tx1">
                    <a:lumMod val="75000"/>
                    <a:lumOff val="25000"/>
                  </a:schemeClr>
                </a:solidFill>
                <a:latin typeface="Open Sans"/>
                <a:cs typeface="Open Sans"/>
              </a:rPr>
              <a:t>We believe that our clients need to be guided and </a:t>
            </a:r>
            <a:r>
              <a:rPr lang="en-CA" sz="1400" dirty="0">
                <a:solidFill>
                  <a:srgbClr val="F34F00"/>
                </a:solidFill>
                <a:latin typeface="Open Sans"/>
                <a:cs typeface="Open Sans"/>
              </a:rPr>
              <a:t>supported</a:t>
            </a:r>
            <a:r>
              <a:rPr lang="en-CA" sz="1400" dirty="0">
                <a:solidFill>
                  <a:schemeClr val="tx1">
                    <a:lumMod val="75000"/>
                    <a:lumOff val="25000"/>
                  </a:schemeClr>
                </a:solidFill>
                <a:latin typeface="Open Sans"/>
                <a:cs typeface="Open Sans"/>
              </a:rPr>
              <a:t> through the process of upkeeping their electrical network. </a:t>
            </a:r>
          </a:p>
          <a:p>
            <a:pPr algn="just"/>
            <a:endParaRPr lang="en-CA" sz="1400" dirty="0">
              <a:solidFill>
                <a:schemeClr val="tx1">
                  <a:lumMod val="75000"/>
                  <a:lumOff val="25000"/>
                </a:schemeClr>
              </a:solidFill>
              <a:latin typeface="Open Sans"/>
              <a:cs typeface="Open Sans"/>
            </a:endParaRPr>
          </a:p>
          <a:p>
            <a:pPr algn="just"/>
            <a:r>
              <a:rPr lang="en-CA" sz="1400" dirty="0">
                <a:solidFill>
                  <a:schemeClr val="tx1">
                    <a:lumMod val="75000"/>
                    <a:lumOff val="25000"/>
                  </a:schemeClr>
                </a:solidFill>
                <a:latin typeface="Open Sans"/>
                <a:cs typeface="Open Sans"/>
              </a:rPr>
              <a:t>With </a:t>
            </a:r>
            <a:r>
              <a:rPr lang="en-CA" sz="1400" dirty="0" err="1">
                <a:solidFill>
                  <a:schemeClr val="tx1">
                    <a:lumMod val="75000"/>
                    <a:lumOff val="25000"/>
                  </a:schemeClr>
                </a:solidFill>
                <a:latin typeface="Open Sans"/>
                <a:cs typeface="Open Sans"/>
              </a:rPr>
              <a:t>PrevTech’s</a:t>
            </a:r>
            <a:r>
              <a:rPr lang="en-CA" sz="1400" dirty="0">
                <a:solidFill>
                  <a:schemeClr val="tx1">
                    <a:lumMod val="75000"/>
                    <a:lumOff val="25000"/>
                  </a:schemeClr>
                </a:solidFill>
                <a:latin typeface="Open Sans"/>
                <a:cs typeface="Open Sans"/>
              </a:rPr>
              <a:t> </a:t>
            </a:r>
            <a:r>
              <a:rPr lang="en-CA" sz="1400" dirty="0">
                <a:solidFill>
                  <a:srgbClr val="F34F00"/>
                </a:solidFill>
                <a:latin typeface="Open Sans"/>
                <a:cs typeface="Open Sans"/>
              </a:rPr>
              <a:t>support included </a:t>
            </a:r>
            <a:r>
              <a:rPr lang="en-CA" sz="1400" dirty="0">
                <a:solidFill>
                  <a:schemeClr val="tx1">
                    <a:lumMod val="75000"/>
                    <a:lumOff val="25000"/>
                  </a:schemeClr>
                </a:solidFill>
                <a:latin typeface="Open Sans"/>
                <a:cs typeface="Open Sans"/>
              </a:rPr>
              <a:t>in our </a:t>
            </a:r>
            <a:r>
              <a:rPr lang="en-CA" sz="1400" dirty="0">
                <a:solidFill>
                  <a:srgbClr val="F34F00"/>
                </a:solidFill>
                <a:latin typeface="Open Sans"/>
                <a:cs typeface="Open Sans"/>
              </a:rPr>
              <a:t>service</a:t>
            </a:r>
            <a:r>
              <a:rPr lang="en-CA" sz="1400" dirty="0">
                <a:solidFill>
                  <a:schemeClr val="tx1">
                    <a:lumMod val="75000"/>
                    <a:lumOff val="25000"/>
                  </a:schemeClr>
                </a:solidFill>
                <a:latin typeface="Open Sans"/>
                <a:cs typeface="Open Sans"/>
              </a:rPr>
              <a:t> offering, we can efficiently </a:t>
            </a:r>
            <a:r>
              <a:rPr lang="en-CA" sz="1400" dirty="0">
                <a:solidFill>
                  <a:srgbClr val="F34F00"/>
                </a:solidFill>
                <a:latin typeface="Open Sans"/>
                <a:cs typeface="Open Sans"/>
              </a:rPr>
              <a:t>assist</a:t>
            </a:r>
            <a:r>
              <a:rPr lang="en-CA" sz="1400" dirty="0">
                <a:solidFill>
                  <a:schemeClr val="tx1">
                    <a:lumMod val="75000"/>
                    <a:lumOff val="25000"/>
                  </a:schemeClr>
                </a:solidFill>
                <a:latin typeface="Open Sans"/>
                <a:cs typeface="Open Sans"/>
              </a:rPr>
              <a:t> our clients identify the problem’s source and </a:t>
            </a:r>
            <a:r>
              <a:rPr lang="en-CA" sz="1400" dirty="0">
                <a:solidFill>
                  <a:srgbClr val="F34F00"/>
                </a:solidFill>
                <a:latin typeface="Open Sans"/>
                <a:cs typeface="Open Sans"/>
              </a:rPr>
              <a:t>guide</a:t>
            </a:r>
            <a:r>
              <a:rPr lang="en-CA" sz="1400" dirty="0">
                <a:solidFill>
                  <a:schemeClr val="tx1">
                    <a:lumMod val="75000"/>
                    <a:lumOff val="25000"/>
                  </a:schemeClr>
                </a:solidFill>
                <a:latin typeface="Open Sans"/>
                <a:cs typeface="Open Sans"/>
              </a:rPr>
              <a:t> them towards their next steps. </a:t>
            </a:r>
          </a:p>
        </p:txBody>
      </p:sp>
      <p:pic>
        <p:nvPicPr>
          <p:cNvPr id="6" name="Online Media 5" descr="diag1">
            <a:hlinkClick r:id="" action="ppaction://media"/>
            <a:extLst>
              <a:ext uri="{FF2B5EF4-FFF2-40B4-BE49-F238E27FC236}">
                <a16:creationId xmlns:a16="http://schemas.microsoft.com/office/drawing/2014/main" id="{0E85F87D-A9D3-6244-884D-22D1E61E4C0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694" t="6965" r="20094" b="6743"/>
          <a:stretch/>
        </p:blipFill>
        <p:spPr>
          <a:xfrm>
            <a:off x="689166" y="1047852"/>
            <a:ext cx="4751753" cy="3830605"/>
          </a:xfrm>
          <a:prstGeom prst="rect">
            <a:avLst/>
          </a:prstGeom>
        </p:spPr>
      </p:pic>
    </p:spTree>
    <p:extLst>
      <p:ext uri="{BB962C8B-B14F-4D97-AF65-F5344CB8AC3E}">
        <p14:creationId xmlns:p14="http://schemas.microsoft.com/office/powerpoint/2010/main" val="287920678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fr-CA"/>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fr-CA"/>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fr-CA"/>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fr-CA"/>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fr-CA"/>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fr-CA"/>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fr-CA"/>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fr-CA"/>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fr-CA"/>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fr-CA"/>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fr-CA"/>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fr-CA"/>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fr-CA"/>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fr-CA"/>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fr-CA"/>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fr-CA"/>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fr-CA"/>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fr-CA"/>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fr-CA"/>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fr-CA"/>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fr-CA"/>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fr-CA"/>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fr-CA"/>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fr-CA"/>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fr-CA"/>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fr-CA"/>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fr-CA"/>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fr-CA"/>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fr-CA"/>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fr-CA"/>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fr-CA"/>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fr-CA"/>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fr-CA"/>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fr-CA"/>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fr-CA"/>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fr-CA"/>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fr-CA"/>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fr-CA"/>
            </a:p>
          </p:txBody>
        </p:sp>
      </p:grp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1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fr-CA" sz="900" spc="-3" dirty="0">
                <a:solidFill>
                  <a:srgbClr val="FEFEFE"/>
                </a:solidFill>
                <a:latin typeface="Open Sans"/>
                <a:cs typeface="Open Sans"/>
              </a:rPr>
              <a:t>INDEX</a:t>
            </a:r>
            <a:endParaRPr lang="fr-CA" sz="900" dirty="0">
              <a:latin typeface="Open Sans"/>
              <a:cs typeface="Open Sans"/>
            </a:endParaRPr>
          </a:p>
        </p:txBody>
      </p:sp>
      <p:sp>
        <p:nvSpPr>
          <p:cNvPr id="140" name="object 2">
            <a:extLst>
              <a:ext uri="{FF2B5EF4-FFF2-40B4-BE49-F238E27FC236}">
                <a16:creationId xmlns:a16="http://schemas.microsoft.com/office/drawing/2014/main" id="{4FC296C2-4F66-1049-9A3C-0DA7D6B52C6C}"/>
              </a:ext>
            </a:extLst>
          </p:cNvPr>
          <p:cNvSpPr txBox="1">
            <a:spLocks/>
          </p:cNvSpPr>
          <p:nvPr/>
        </p:nvSpPr>
        <p:spPr>
          <a:xfrm>
            <a:off x="1506171" y="610251"/>
            <a:ext cx="6723429" cy="392736"/>
          </a:xfrm>
          <a:prstGeom prst="rect">
            <a:avLst/>
          </a:prstGeom>
        </p:spPr>
        <p:txBody>
          <a:bodyPr vert="horz" wrap="square" lIns="0" tIns="7938" rIns="0" bIns="0" rtlCol="0">
            <a:spAutoFit/>
          </a:bodyPr>
          <a:lstStyle>
            <a:lvl1pPr>
              <a:defRPr>
                <a:latin typeface="+mj-lt"/>
                <a:ea typeface="+mj-ea"/>
                <a:cs typeface="+mj-cs"/>
              </a:defRPr>
            </a:lvl1pPr>
          </a:lstStyle>
          <a:p>
            <a:pPr marL="7938" defTabSz="914400">
              <a:spcBef>
                <a:spcPts val="63"/>
              </a:spcBef>
            </a:pPr>
            <a:r>
              <a:rPr lang="en-US" sz="2500" b="1" kern="0" spc="-3">
                <a:solidFill>
                  <a:srgbClr val="4B4B4D"/>
                </a:solidFill>
                <a:latin typeface="Open Sans"/>
                <a:cs typeface="Open Sans"/>
              </a:rPr>
              <a:t>PrevTech Electrical Safety Index</a:t>
            </a:r>
            <a:r>
              <a:rPr lang="en-US" sz="1600" b="1" kern="0" spc="-3" baseline="-19000">
                <a:solidFill>
                  <a:srgbClr val="4B4B4D"/>
                </a:solidFill>
                <a:latin typeface="Open Sans"/>
                <a:cs typeface="Open Sans"/>
              </a:rPr>
              <a:t>©</a:t>
            </a:r>
            <a:endParaRPr lang="en-US" sz="2500" i="1" kern="0" baseline="-19000" dirty="0">
              <a:solidFill>
                <a:sysClr val="windowText" lastClr="000000"/>
              </a:solidFill>
              <a:latin typeface="Open Sans"/>
              <a:cs typeface="Open Sans"/>
            </a:endParaRPr>
          </a:p>
        </p:txBody>
      </p:sp>
      <p:grpSp>
        <p:nvGrpSpPr>
          <p:cNvPr id="153" name="Group 152">
            <a:extLst>
              <a:ext uri="{FF2B5EF4-FFF2-40B4-BE49-F238E27FC236}">
                <a16:creationId xmlns:a16="http://schemas.microsoft.com/office/drawing/2014/main" id="{2BBBFDA2-8922-1A4D-A5EA-D69B8A281878}"/>
              </a:ext>
            </a:extLst>
          </p:cNvPr>
          <p:cNvGrpSpPr>
            <a:grpSpLocks noChangeAspect="1"/>
          </p:cNvGrpSpPr>
          <p:nvPr/>
        </p:nvGrpSpPr>
        <p:grpSpPr>
          <a:xfrm>
            <a:off x="5181600" y="1123950"/>
            <a:ext cx="3541103" cy="2873751"/>
            <a:chOff x="8323609" y="2786063"/>
            <a:chExt cx="4517679" cy="2928938"/>
          </a:xfrm>
        </p:grpSpPr>
        <p:sp>
          <p:nvSpPr>
            <p:cNvPr id="154" name="Freeform 5">
              <a:extLst>
                <a:ext uri="{FF2B5EF4-FFF2-40B4-BE49-F238E27FC236}">
                  <a16:creationId xmlns:a16="http://schemas.microsoft.com/office/drawing/2014/main" id="{34167C04-4E41-D349-B3E9-EB7CD0A08990}"/>
                </a:ext>
              </a:extLst>
            </p:cNvPr>
            <p:cNvSpPr>
              <a:spLocks/>
            </p:cNvSpPr>
            <p:nvPr/>
          </p:nvSpPr>
          <p:spPr bwMode="auto">
            <a:xfrm>
              <a:off x="8323609" y="2786063"/>
              <a:ext cx="4517679" cy="2928938"/>
            </a:xfrm>
            <a:custGeom>
              <a:avLst/>
              <a:gdLst>
                <a:gd name="T0" fmla="*/ 15825 w 16278"/>
                <a:gd name="T1" fmla="*/ 1 h 11072"/>
                <a:gd name="T2" fmla="*/ 15896 w 16278"/>
                <a:gd name="T3" fmla="*/ 10 h 11072"/>
                <a:gd name="T4" fmla="*/ 15965 w 16278"/>
                <a:gd name="T5" fmla="*/ 30 h 11072"/>
                <a:gd name="T6" fmla="*/ 16028 w 16278"/>
                <a:gd name="T7" fmla="*/ 58 h 11072"/>
                <a:gd name="T8" fmla="*/ 16086 w 16278"/>
                <a:gd name="T9" fmla="*/ 96 h 11072"/>
                <a:gd name="T10" fmla="*/ 16138 w 16278"/>
                <a:gd name="T11" fmla="*/ 141 h 11072"/>
                <a:gd name="T12" fmla="*/ 16183 w 16278"/>
                <a:gd name="T13" fmla="*/ 193 h 11072"/>
                <a:gd name="T14" fmla="*/ 16220 w 16278"/>
                <a:gd name="T15" fmla="*/ 251 h 11072"/>
                <a:gd name="T16" fmla="*/ 16248 w 16278"/>
                <a:gd name="T17" fmla="*/ 314 h 11072"/>
                <a:gd name="T18" fmla="*/ 16268 w 16278"/>
                <a:gd name="T19" fmla="*/ 382 h 11072"/>
                <a:gd name="T20" fmla="*/ 16277 w 16278"/>
                <a:gd name="T21" fmla="*/ 453 h 11072"/>
                <a:gd name="T22" fmla="*/ 16277 w 16278"/>
                <a:gd name="T23" fmla="*/ 10619 h 11072"/>
                <a:gd name="T24" fmla="*/ 16268 w 16278"/>
                <a:gd name="T25" fmla="*/ 10690 h 11072"/>
                <a:gd name="T26" fmla="*/ 16248 w 16278"/>
                <a:gd name="T27" fmla="*/ 10759 h 11072"/>
                <a:gd name="T28" fmla="*/ 16220 w 16278"/>
                <a:gd name="T29" fmla="*/ 10822 h 11072"/>
                <a:gd name="T30" fmla="*/ 16183 w 16278"/>
                <a:gd name="T31" fmla="*/ 10880 h 11072"/>
                <a:gd name="T32" fmla="*/ 16138 w 16278"/>
                <a:gd name="T33" fmla="*/ 10932 h 11072"/>
                <a:gd name="T34" fmla="*/ 16086 w 16278"/>
                <a:gd name="T35" fmla="*/ 10977 h 11072"/>
                <a:gd name="T36" fmla="*/ 16028 w 16278"/>
                <a:gd name="T37" fmla="*/ 11014 h 11072"/>
                <a:gd name="T38" fmla="*/ 15965 w 16278"/>
                <a:gd name="T39" fmla="*/ 11042 h 11072"/>
                <a:gd name="T40" fmla="*/ 15896 w 16278"/>
                <a:gd name="T41" fmla="*/ 11062 h 11072"/>
                <a:gd name="T42" fmla="*/ 15825 w 16278"/>
                <a:gd name="T43" fmla="*/ 11071 h 11072"/>
                <a:gd name="T44" fmla="*/ 453 w 16278"/>
                <a:gd name="T45" fmla="*/ 11071 h 11072"/>
                <a:gd name="T46" fmla="*/ 382 w 16278"/>
                <a:gd name="T47" fmla="*/ 11062 h 11072"/>
                <a:gd name="T48" fmla="*/ 313 w 16278"/>
                <a:gd name="T49" fmla="*/ 11042 h 11072"/>
                <a:gd name="T50" fmla="*/ 250 w 16278"/>
                <a:gd name="T51" fmla="*/ 11014 h 11072"/>
                <a:gd name="T52" fmla="*/ 192 w 16278"/>
                <a:gd name="T53" fmla="*/ 10977 h 11072"/>
                <a:gd name="T54" fmla="*/ 140 w 16278"/>
                <a:gd name="T55" fmla="*/ 10932 h 11072"/>
                <a:gd name="T56" fmla="*/ 95 w 16278"/>
                <a:gd name="T57" fmla="*/ 10880 h 11072"/>
                <a:gd name="T58" fmla="*/ 58 w 16278"/>
                <a:gd name="T59" fmla="*/ 10822 h 11072"/>
                <a:gd name="T60" fmla="*/ 30 w 16278"/>
                <a:gd name="T61" fmla="*/ 10759 h 11072"/>
                <a:gd name="T62" fmla="*/ 10 w 16278"/>
                <a:gd name="T63" fmla="*/ 10690 h 11072"/>
                <a:gd name="T64" fmla="*/ 1 w 16278"/>
                <a:gd name="T65" fmla="*/ 10619 h 11072"/>
                <a:gd name="T66" fmla="*/ 1 w 16278"/>
                <a:gd name="T67" fmla="*/ 453 h 11072"/>
                <a:gd name="T68" fmla="*/ 10 w 16278"/>
                <a:gd name="T69" fmla="*/ 382 h 11072"/>
                <a:gd name="T70" fmla="*/ 30 w 16278"/>
                <a:gd name="T71" fmla="*/ 314 h 11072"/>
                <a:gd name="T72" fmla="*/ 58 w 16278"/>
                <a:gd name="T73" fmla="*/ 251 h 11072"/>
                <a:gd name="T74" fmla="*/ 95 w 16278"/>
                <a:gd name="T75" fmla="*/ 193 h 11072"/>
                <a:gd name="T76" fmla="*/ 140 w 16278"/>
                <a:gd name="T77" fmla="*/ 141 h 11072"/>
                <a:gd name="T78" fmla="*/ 192 w 16278"/>
                <a:gd name="T79" fmla="*/ 96 h 11072"/>
                <a:gd name="T80" fmla="*/ 250 w 16278"/>
                <a:gd name="T81" fmla="*/ 58 h 11072"/>
                <a:gd name="T82" fmla="*/ 313 w 16278"/>
                <a:gd name="T83" fmla="*/ 30 h 11072"/>
                <a:gd name="T84" fmla="*/ 382 w 16278"/>
                <a:gd name="T85" fmla="*/ 10 h 11072"/>
                <a:gd name="T86" fmla="*/ 453 w 16278"/>
                <a:gd name="T87" fmla="*/ 1 h 1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278" h="11072">
                  <a:moveTo>
                    <a:pt x="477" y="0"/>
                  </a:moveTo>
                  <a:lnTo>
                    <a:pt x="15801" y="0"/>
                  </a:lnTo>
                  <a:lnTo>
                    <a:pt x="15825" y="1"/>
                  </a:lnTo>
                  <a:lnTo>
                    <a:pt x="15850" y="3"/>
                  </a:lnTo>
                  <a:lnTo>
                    <a:pt x="15873" y="6"/>
                  </a:lnTo>
                  <a:lnTo>
                    <a:pt x="15896" y="10"/>
                  </a:lnTo>
                  <a:lnTo>
                    <a:pt x="15920" y="16"/>
                  </a:lnTo>
                  <a:lnTo>
                    <a:pt x="15942" y="22"/>
                  </a:lnTo>
                  <a:lnTo>
                    <a:pt x="15965" y="30"/>
                  </a:lnTo>
                  <a:lnTo>
                    <a:pt x="15986" y="38"/>
                  </a:lnTo>
                  <a:lnTo>
                    <a:pt x="16007" y="48"/>
                  </a:lnTo>
                  <a:lnTo>
                    <a:pt x="16028" y="58"/>
                  </a:lnTo>
                  <a:lnTo>
                    <a:pt x="16048" y="69"/>
                  </a:lnTo>
                  <a:lnTo>
                    <a:pt x="16067" y="83"/>
                  </a:lnTo>
                  <a:lnTo>
                    <a:pt x="16086" y="96"/>
                  </a:lnTo>
                  <a:lnTo>
                    <a:pt x="16104" y="110"/>
                  </a:lnTo>
                  <a:lnTo>
                    <a:pt x="16121" y="124"/>
                  </a:lnTo>
                  <a:lnTo>
                    <a:pt x="16138" y="141"/>
                  </a:lnTo>
                  <a:lnTo>
                    <a:pt x="16154" y="157"/>
                  </a:lnTo>
                  <a:lnTo>
                    <a:pt x="16169" y="174"/>
                  </a:lnTo>
                  <a:lnTo>
                    <a:pt x="16183" y="193"/>
                  </a:lnTo>
                  <a:lnTo>
                    <a:pt x="16197" y="211"/>
                  </a:lnTo>
                  <a:lnTo>
                    <a:pt x="16209" y="230"/>
                  </a:lnTo>
                  <a:lnTo>
                    <a:pt x="16220" y="251"/>
                  </a:lnTo>
                  <a:lnTo>
                    <a:pt x="16231" y="271"/>
                  </a:lnTo>
                  <a:lnTo>
                    <a:pt x="16240" y="292"/>
                  </a:lnTo>
                  <a:lnTo>
                    <a:pt x="16248" y="314"/>
                  </a:lnTo>
                  <a:lnTo>
                    <a:pt x="16257" y="336"/>
                  </a:lnTo>
                  <a:lnTo>
                    <a:pt x="16263" y="358"/>
                  </a:lnTo>
                  <a:lnTo>
                    <a:pt x="16268" y="382"/>
                  </a:lnTo>
                  <a:lnTo>
                    <a:pt x="16273" y="405"/>
                  </a:lnTo>
                  <a:lnTo>
                    <a:pt x="16276" y="429"/>
                  </a:lnTo>
                  <a:lnTo>
                    <a:pt x="16277" y="453"/>
                  </a:lnTo>
                  <a:lnTo>
                    <a:pt x="16278" y="477"/>
                  </a:lnTo>
                  <a:lnTo>
                    <a:pt x="16278" y="10595"/>
                  </a:lnTo>
                  <a:lnTo>
                    <a:pt x="16277" y="10619"/>
                  </a:lnTo>
                  <a:lnTo>
                    <a:pt x="16276" y="10644"/>
                  </a:lnTo>
                  <a:lnTo>
                    <a:pt x="16273" y="10667"/>
                  </a:lnTo>
                  <a:lnTo>
                    <a:pt x="16268" y="10690"/>
                  </a:lnTo>
                  <a:lnTo>
                    <a:pt x="16263" y="10714"/>
                  </a:lnTo>
                  <a:lnTo>
                    <a:pt x="16257" y="10736"/>
                  </a:lnTo>
                  <a:lnTo>
                    <a:pt x="16248" y="10759"/>
                  </a:lnTo>
                  <a:lnTo>
                    <a:pt x="16240" y="10780"/>
                  </a:lnTo>
                  <a:lnTo>
                    <a:pt x="16231" y="10801"/>
                  </a:lnTo>
                  <a:lnTo>
                    <a:pt x="16220" y="10822"/>
                  </a:lnTo>
                  <a:lnTo>
                    <a:pt x="16209" y="10842"/>
                  </a:lnTo>
                  <a:lnTo>
                    <a:pt x="16197" y="10861"/>
                  </a:lnTo>
                  <a:lnTo>
                    <a:pt x="16183" y="10880"/>
                  </a:lnTo>
                  <a:lnTo>
                    <a:pt x="16169" y="10898"/>
                  </a:lnTo>
                  <a:lnTo>
                    <a:pt x="16154" y="10915"/>
                  </a:lnTo>
                  <a:lnTo>
                    <a:pt x="16138" y="10932"/>
                  </a:lnTo>
                  <a:lnTo>
                    <a:pt x="16121" y="10948"/>
                  </a:lnTo>
                  <a:lnTo>
                    <a:pt x="16104" y="10963"/>
                  </a:lnTo>
                  <a:lnTo>
                    <a:pt x="16086" y="10977"/>
                  </a:lnTo>
                  <a:lnTo>
                    <a:pt x="16067" y="10991"/>
                  </a:lnTo>
                  <a:lnTo>
                    <a:pt x="16048" y="11003"/>
                  </a:lnTo>
                  <a:lnTo>
                    <a:pt x="16028" y="11014"/>
                  </a:lnTo>
                  <a:lnTo>
                    <a:pt x="16007" y="11025"/>
                  </a:lnTo>
                  <a:lnTo>
                    <a:pt x="15986" y="11034"/>
                  </a:lnTo>
                  <a:lnTo>
                    <a:pt x="15965" y="11042"/>
                  </a:lnTo>
                  <a:lnTo>
                    <a:pt x="15942" y="11051"/>
                  </a:lnTo>
                  <a:lnTo>
                    <a:pt x="15920" y="11057"/>
                  </a:lnTo>
                  <a:lnTo>
                    <a:pt x="15896" y="11062"/>
                  </a:lnTo>
                  <a:lnTo>
                    <a:pt x="15873" y="11067"/>
                  </a:lnTo>
                  <a:lnTo>
                    <a:pt x="15850" y="11070"/>
                  </a:lnTo>
                  <a:lnTo>
                    <a:pt x="15825" y="11071"/>
                  </a:lnTo>
                  <a:lnTo>
                    <a:pt x="15801" y="11072"/>
                  </a:lnTo>
                  <a:lnTo>
                    <a:pt x="477" y="11072"/>
                  </a:lnTo>
                  <a:lnTo>
                    <a:pt x="453" y="11071"/>
                  </a:lnTo>
                  <a:lnTo>
                    <a:pt x="428" y="11070"/>
                  </a:lnTo>
                  <a:lnTo>
                    <a:pt x="405" y="11067"/>
                  </a:lnTo>
                  <a:lnTo>
                    <a:pt x="382" y="11062"/>
                  </a:lnTo>
                  <a:lnTo>
                    <a:pt x="358" y="11057"/>
                  </a:lnTo>
                  <a:lnTo>
                    <a:pt x="336" y="11051"/>
                  </a:lnTo>
                  <a:lnTo>
                    <a:pt x="313" y="11042"/>
                  </a:lnTo>
                  <a:lnTo>
                    <a:pt x="292" y="11034"/>
                  </a:lnTo>
                  <a:lnTo>
                    <a:pt x="271" y="11025"/>
                  </a:lnTo>
                  <a:lnTo>
                    <a:pt x="250" y="11014"/>
                  </a:lnTo>
                  <a:lnTo>
                    <a:pt x="230" y="11003"/>
                  </a:lnTo>
                  <a:lnTo>
                    <a:pt x="211" y="10991"/>
                  </a:lnTo>
                  <a:lnTo>
                    <a:pt x="192" y="10977"/>
                  </a:lnTo>
                  <a:lnTo>
                    <a:pt x="174" y="10963"/>
                  </a:lnTo>
                  <a:lnTo>
                    <a:pt x="157" y="10948"/>
                  </a:lnTo>
                  <a:lnTo>
                    <a:pt x="140" y="10932"/>
                  </a:lnTo>
                  <a:lnTo>
                    <a:pt x="124" y="10915"/>
                  </a:lnTo>
                  <a:lnTo>
                    <a:pt x="109" y="10898"/>
                  </a:lnTo>
                  <a:lnTo>
                    <a:pt x="95" y="10880"/>
                  </a:lnTo>
                  <a:lnTo>
                    <a:pt x="81" y="10861"/>
                  </a:lnTo>
                  <a:lnTo>
                    <a:pt x="69" y="10842"/>
                  </a:lnTo>
                  <a:lnTo>
                    <a:pt x="58" y="10822"/>
                  </a:lnTo>
                  <a:lnTo>
                    <a:pt x="47" y="10801"/>
                  </a:lnTo>
                  <a:lnTo>
                    <a:pt x="38" y="10780"/>
                  </a:lnTo>
                  <a:lnTo>
                    <a:pt x="30" y="10759"/>
                  </a:lnTo>
                  <a:lnTo>
                    <a:pt x="21" y="10736"/>
                  </a:lnTo>
                  <a:lnTo>
                    <a:pt x="15" y="10714"/>
                  </a:lnTo>
                  <a:lnTo>
                    <a:pt x="10" y="10690"/>
                  </a:lnTo>
                  <a:lnTo>
                    <a:pt x="5" y="10667"/>
                  </a:lnTo>
                  <a:lnTo>
                    <a:pt x="2" y="10644"/>
                  </a:lnTo>
                  <a:lnTo>
                    <a:pt x="1" y="10619"/>
                  </a:lnTo>
                  <a:lnTo>
                    <a:pt x="0" y="10595"/>
                  </a:lnTo>
                  <a:lnTo>
                    <a:pt x="0" y="477"/>
                  </a:lnTo>
                  <a:lnTo>
                    <a:pt x="1" y="453"/>
                  </a:lnTo>
                  <a:lnTo>
                    <a:pt x="2" y="429"/>
                  </a:lnTo>
                  <a:lnTo>
                    <a:pt x="5" y="405"/>
                  </a:lnTo>
                  <a:lnTo>
                    <a:pt x="10" y="382"/>
                  </a:lnTo>
                  <a:lnTo>
                    <a:pt x="15" y="358"/>
                  </a:lnTo>
                  <a:lnTo>
                    <a:pt x="21" y="336"/>
                  </a:lnTo>
                  <a:lnTo>
                    <a:pt x="30" y="314"/>
                  </a:lnTo>
                  <a:lnTo>
                    <a:pt x="38" y="292"/>
                  </a:lnTo>
                  <a:lnTo>
                    <a:pt x="47" y="271"/>
                  </a:lnTo>
                  <a:lnTo>
                    <a:pt x="58" y="251"/>
                  </a:lnTo>
                  <a:lnTo>
                    <a:pt x="69" y="230"/>
                  </a:lnTo>
                  <a:lnTo>
                    <a:pt x="81" y="211"/>
                  </a:lnTo>
                  <a:lnTo>
                    <a:pt x="95" y="193"/>
                  </a:lnTo>
                  <a:lnTo>
                    <a:pt x="109" y="174"/>
                  </a:lnTo>
                  <a:lnTo>
                    <a:pt x="124" y="157"/>
                  </a:lnTo>
                  <a:lnTo>
                    <a:pt x="140" y="141"/>
                  </a:lnTo>
                  <a:lnTo>
                    <a:pt x="157" y="124"/>
                  </a:lnTo>
                  <a:lnTo>
                    <a:pt x="174" y="110"/>
                  </a:lnTo>
                  <a:lnTo>
                    <a:pt x="192" y="96"/>
                  </a:lnTo>
                  <a:lnTo>
                    <a:pt x="211" y="83"/>
                  </a:lnTo>
                  <a:lnTo>
                    <a:pt x="230" y="69"/>
                  </a:lnTo>
                  <a:lnTo>
                    <a:pt x="250" y="58"/>
                  </a:lnTo>
                  <a:lnTo>
                    <a:pt x="271" y="48"/>
                  </a:lnTo>
                  <a:lnTo>
                    <a:pt x="292" y="38"/>
                  </a:lnTo>
                  <a:lnTo>
                    <a:pt x="313" y="30"/>
                  </a:lnTo>
                  <a:lnTo>
                    <a:pt x="336" y="22"/>
                  </a:lnTo>
                  <a:lnTo>
                    <a:pt x="358" y="16"/>
                  </a:lnTo>
                  <a:lnTo>
                    <a:pt x="382" y="10"/>
                  </a:lnTo>
                  <a:lnTo>
                    <a:pt x="405" y="6"/>
                  </a:lnTo>
                  <a:lnTo>
                    <a:pt x="428" y="3"/>
                  </a:lnTo>
                  <a:lnTo>
                    <a:pt x="453" y="1"/>
                  </a:lnTo>
                  <a:lnTo>
                    <a:pt x="477" y="0"/>
                  </a:lnTo>
                  <a:close/>
                </a:path>
              </a:pathLst>
            </a:custGeom>
            <a:solidFill>
              <a:srgbClr val="BDBF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6">
              <a:extLst>
                <a:ext uri="{FF2B5EF4-FFF2-40B4-BE49-F238E27FC236}">
                  <a16:creationId xmlns:a16="http://schemas.microsoft.com/office/drawing/2014/main" id="{4C430E2D-7386-9145-8911-A5BB3EC1081F}"/>
                </a:ext>
              </a:extLst>
            </p:cNvPr>
            <p:cNvSpPr>
              <a:spLocks/>
            </p:cNvSpPr>
            <p:nvPr/>
          </p:nvSpPr>
          <p:spPr bwMode="auto">
            <a:xfrm>
              <a:off x="10306050" y="3581400"/>
              <a:ext cx="2430463" cy="2133600"/>
            </a:xfrm>
            <a:custGeom>
              <a:avLst/>
              <a:gdLst>
                <a:gd name="T0" fmla="*/ 3424 w 9186"/>
                <a:gd name="T1" fmla="*/ 54 h 8066"/>
                <a:gd name="T2" fmla="*/ 3644 w 9186"/>
                <a:gd name="T3" fmla="*/ 153 h 8066"/>
                <a:gd name="T4" fmla="*/ 3858 w 9186"/>
                <a:gd name="T5" fmla="*/ 281 h 8066"/>
                <a:gd name="T6" fmla="*/ 4064 w 9186"/>
                <a:gd name="T7" fmla="*/ 427 h 8066"/>
                <a:gd name="T8" fmla="*/ 4256 w 9186"/>
                <a:gd name="T9" fmla="*/ 584 h 8066"/>
                <a:gd name="T10" fmla="*/ 4460 w 9186"/>
                <a:gd name="T11" fmla="*/ 774 h 8066"/>
                <a:gd name="T12" fmla="*/ 4658 w 9186"/>
                <a:gd name="T13" fmla="*/ 967 h 8066"/>
                <a:gd name="T14" fmla="*/ 4805 w 9186"/>
                <a:gd name="T15" fmla="*/ 1105 h 8066"/>
                <a:gd name="T16" fmla="*/ 4953 w 9186"/>
                <a:gd name="T17" fmla="*/ 1279 h 8066"/>
                <a:gd name="T18" fmla="*/ 5177 w 9186"/>
                <a:gd name="T19" fmla="*/ 1598 h 8066"/>
                <a:gd name="T20" fmla="*/ 5372 w 9186"/>
                <a:gd name="T21" fmla="*/ 1920 h 8066"/>
                <a:gd name="T22" fmla="*/ 5538 w 9186"/>
                <a:gd name="T23" fmla="*/ 2264 h 8066"/>
                <a:gd name="T24" fmla="*/ 5683 w 9186"/>
                <a:gd name="T25" fmla="*/ 2659 h 8066"/>
                <a:gd name="T26" fmla="*/ 5785 w 9186"/>
                <a:gd name="T27" fmla="*/ 3061 h 8066"/>
                <a:gd name="T28" fmla="*/ 5846 w 9186"/>
                <a:gd name="T29" fmla="*/ 3470 h 8066"/>
                <a:gd name="T30" fmla="*/ 5866 w 9186"/>
                <a:gd name="T31" fmla="*/ 3889 h 8066"/>
                <a:gd name="T32" fmla="*/ 5847 w 9186"/>
                <a:gd name="T33" fmla="*/ 4316 h 8066"/>
                <a:gd name="T34" fmla="*/ 5796 w 9186"/>
                <a:gd name="T35" fmla="*/ 4720 h 8066"/>
                <a:gd name="T36" fmla="*/ 5733 w 9186"/>
                <a:gd name="T37" fmla="*/ 4988 h 8066"/>
                <a:gd name="T38" fmla="*/ 5656 w 9186"/>
                <a:gd name="T39" fmla="*/ 5250 h 8066"/>
                <a:gd name="T40" fmla="*/ 5585 w 9186"/>
                <a:gd name="T41" fmla="*/ 5513 h 8066"/>
                <a:gd name="T42" fmla="*/ 5944 w 9186"/>
                <a:gd name="T43" fmla="*/ 5359 h 8066"/>
                <a:gd name="T44" fmla="*/ 6347 w 9186"/>
                <a:gd name="T45" fmla="*/ 5071 h 8066"/>
                <a:gd name="T46" fmla="*/ 6760 w 9186"/>
                <a:gd name="T47" fmla="*/ 4686 h 8066"/>
                <a:gd name="T48" fmla="*/ 7143 w 9186"/>
                <a:gd name="T49" fmla="*/ 4239 h 8066"/>
                <a:gd name="T50" fmla="*/ 7464 w 9186"/>
                <a:gd name="T51" fmla="*/ 3766 h 8066"/>
                <a:gd name="T52" fmla="*/ 7683 w 9186"/>
                <a:gd name="T53" fmla="*/ 3304 h 8066"/>
                <a:gd name="T54" fmla="*/ 7843 w 9186"/>
                <a:gd name="T55" fmla="*/ 3181 h 8066"/>
                <a:gd name="T56" fmla="*/ 7877 w 9186"/>
                <a:gd name="T57" fmla="*/ 3238 h 8066"/>
                <a:gd name="T58" fmla="*/ 8652 w 9186"/>
                <a:gd name="T59" fmla="*/ 4637 h 8066"/>
                <a:gd name="T60" fmla="*/ 8669 w 9186"/>
                <a:gd name="T61" fmla="*/ 4678 h 8066"/>
                <a:gd name="T62" fmla="*/ 8848 w 9186"/>
                <a:gd name="T63" fmla="*/ 5172 h 8066"/>
                <a:gd name="T64" fmla="*/ 8991 w 9186"/>
                <a:gd name="T65" fmla="*/ 5665 h 8066"/>
                <a:gd name="T66" fmla="*/ 9096 w 9186"/>
                <a:gd name="T67" fmla="*/ 6155 h 8066"/>
                <a:gd name="T68" fmla="*/ 9162 w 9186"/>
                <a:gd name="T69" fmla="*/ 6642 h 8066"/>
                <a:gd name="T70" fmla="*/ 9186 w 9186"/>
                <a:gd name="T71" fmla="*/ 7125 h 8066"/>
                <a:gd name="T72" fmla="*/ 9169 w 9186"/>
                <a:gd name="T73" fmla="*/ 7602 h 8066"/>
                <a:gd name="T74" fmla="*/ 9088 w 9186"/>
                <a:gd name="T75" fmla="*/ 7895 h 8066"/>
                <a:gd name="T76" fmla="*/ 8980 w 9186"/>
                <a:gd name="T77" fmla="*/ 8066 h 8066"/>
                <a:gd name="T78" fmla="*/ 114 w 9186"/>
                <a:gd name="T79" fmla="*/ 7918 h 8066"/>
                <a:gd name="T80" fmla="*/ 14 w 9186"/>
                <a:gd name="T81" fmla="*/ 7657 h 8066"/>
                <a:gd name="T82" fmla="*/ 5 w 9186"/>
                <a:gd name="T83" fmla="*/ 7096 h 8066"/>
                <a:gd name="T84" fmla="*/ 63 w 9186"/>
                <a:gd name="T85" fmla="*/ 6536 h 8066"/>
                <a:gd name="T86" fmla="*/ 186 w 9186"/>
                <a:gd name="T87" fmla="*/ 5986 h 8066"/>
                <a:gd name="T88" fmla="*/ 376 w 9186"/>
                <a:gd name="T89" fmla="*/ 5455 h 8066"/>
                <a:gd name="T90" fmla="*/ 630 w 9186"/>
                <a:gd name="T91" fmla="*/ 4954 h 8066"/>
                <a:gd name="T92" fmla="*/ 949 w 9186"/>
                <a:gd name="T93" fmla="*/ 4492 h 8066"/>
                <a:gd name="T94" fmla="*/ 1169 w 9186"/>
                <a:gd name="T95" fmla="*/ 4240 h 8066"/>
                <a:gd name="T96" fmla="*/ 1575 w 9186"/>
                <a:gd name="T97" fmla="*/ 3840 h 8066"/>
                <a:gd name="T98" fmla="*/ 1926 w 9186"/>
                <a:gd name="T99" fmla="*/ 3495 h 8066"/>
                <a:gd name="T100" fmla="*/ 2153 w 9186"/>
                <a:gd name="T101" fmla="*/ 3248 h 8066"/>
                <a:gd name="T102" fmla="*/ 2382 w 9186"/>
                <a:gd name="T103" fmla="*/ 2964 h 8066"/>
                <a:gd name="T104" fmla="*/ 2619 w 9186"/>
                <a:gd name="T105" fmla="*/ 2625 h 8066"/>
                <a:gd name="T106" fmla="*/ 2830 w 9186"/>
                <a:gd name="T107" fmla="*/ 2268 h 8066"/>
                <a:gd name="T108" fmla="*/ 3008 w 9186"/>
                <a:gd name="T109" fmla="*/ 1895 h 8066"/>
                <a:gd name="T110" fmla="*/ 3148 w 9186"/>
                <a:gd name="T111" fmla="*/ 1507 h 8066"/>
                <a:gd name="T112" fmla="*/ 3246 w 9186"/>
                <a:gd name="T113" fmla="*/ 1105 h 8066"/>
                <a:gd name="T114" fmla="*/ 3295 w 9186"/>
                <a:gd name="T115" fmla="*/ 691 h 8066"/>
                <a:gd name="T116" fmla="*/ 3294 w 9186"/>
                <a:gd name="T117" fmla="*/ 408 h 8066"/>
                <a:gd name="T118" fmla="*/ 3264 w 9186"/>
                <a:gd name="T119" fmla="*/ 218 h 8066"/>
                <a:gd name="T120" fmla="*/ 3250 w 9186"/>
                <a:gd name="T121" fmla="*/ 47 h 8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86" h="8066">
                  <a:moveTo>
                    <a:pt x="3249" y="0"/>
                  </a:moveTo>
                  <a:lnTo>
                    <a:pt x="3293" y="11"/>
                  </a:lnTo>
                  <a:lnTo>
                    <a:pt x="3336" y="23"/>
                  </a:lnTo>
                  <a:lnTo>
                    <a:pt x="3380" y="38"/>
                  </a:lnTo>
                  <a:lnTo>
                    <a:pt x="3424" y="54"/>
                  </a:lnTo>
                  <a:lnTo>
                    <a:pt x="3469" y="71"/>
                  </a:lnTo>
                  <a:lnTo>
                    <a:pt x="3512" y="90"/>
                  </a:lnTo>
                  <a:lnTo>
                    <a:pt x="3556" y="110"/>
                  </a:lnTo>
                  <a:lnTo>
                    <a:pt x="3600" y="130"/>
                  </a:lnTo>
                  <a:lnTo>
                    <a:pt x="3644" y="153"/>
                  </a:lnTo>
                  <a:lnTo>
                    <a:pt x="3687" y="177"/>
                  </a:lnTo>
                  <a:lnTo>
                    <a:pt x="3730" y="202"/>
                  </a:lnTo>
                  <a:lnTo>
                    <a:pt x="3773" y="227"/>
                  </a:lnTo>
                  <a:lnTo>
                    <a:pt x="3815" y="253"/>
                  </a:lnTo>
                  <a:lnTo>
                    <a:pt x="3858" y="281"/>
                  </a:lnTo>
                  <a:lnTo>
                    <a:pt x="3900" y="308"/>
                  </a:lnTo>
                  <a:lnTo>
                    <a:pt x="3942" y="337"/>
                  </a:lnTo>
                  <a:lnTo>
                    <a:pt x="3983" y="366"/>
                  </a:lnTo>
                  <a:lnTo>
                    <a:pt x="4024" y="397"/>
                  </a:lnTo>
                  <a:lnTo>
                    <a:pt x="4064" y="427"/>
                  </a:lnTo>
                  <a:lnTo>
                    <a:pt x="4103" y="458"/>
                  </a:lnTo>
                  <a:lnTo>
                    <a:pt x="4142" y="488"/>
                  </a:lnTo>
                  <a:lnTo>
                    <a:pt x="4181" y="520"/>
                  </a:lnTo>
                  <a:lnTo>
                    <a:pt x="4218" y="553"/>
                  </a:lnTo>
                  <a:lnTo>
                    <a:pt x="4256" y="584"/>
                  </a:lnTo>
                  <a:lnTo>
                    <a:pt x="4292" y="616"/>
                  </a:lnTo>
                  <a:lnTo>
                    <a:pt x="4327" y="648"/>
                  </a:lnTo>
                  <a:lnTo>
                    <a:pt x="4362" y="680"/>
                  </a:lnTo>
                  <a:lnTo>
                    <a:pt x="4395" y="711"/>
                  </a:lnTo>
                  <a:lnTo>
                    <a:pt x="4460" y="774"/>
                  </a:lnTo>
                  <a:lnTo>
                    <a:pt x="4522" y="836"/>
                  </a:lnTo>
                  <a:lnTo>
                    <a:pt x="4560" y="875"/>
                  </a:lnTo>
                  <a:lnTo>
                    <a:pt x="4595" y="909"/>
                  </a:lnTo>
                  <a:lnTo>
                    <a:pt x="4627" y="938"/>
                  </a:lnTo>
                  <a:lnTo>
                    <a:pt x="4658" y="967"/>
                  </a:lnTo>
                  <a:lnTo>
                    <a:pt x="4688" y="993"/>
                  </a:lnTo>
                  <a:lnTo>
                    <a:pt x="4719" y="1022"/>
                  </a:lnTo>
                  <a:lnTo>
                    <a:pt x="4751" y="1051"/>
                  </a:lnTo>
                  <a:lnTo>
                    <a:pt x="4786" y="1086"/>
                  </a:lnTo>
                  <a:lnTo>
                    <a:pt x="4805" y="1105"/>
                  </a:lnTo>
                  <a:lnTo>
                    <a:pt x="4826" y="1125"/>
                  </a:lnTo>
                  <a:lnTo>
                    <a:pt x="4845" y="1148"/>
                  </a:lnTo>
                  <a:lnTo>
                    <a:pt x="4866" y="1172"/>
                  </a:lnTo>
                  <a:lnTo>
                    <a:pt x="4909" y="1223"/>
                  </a:lnTo>
                  <a:lnTo>
                    <a:pt x="4953" y="1279"/>
                  </a:lnTo>
                  <a:lnTo>
                    <a:pt x="4998" y="1338"/>
                  </a:lnTo>
                  <a:lnTo>
                    <a:pt x="5042" y="1400"/>
                  </a:lnTo>
                  <a:lnTo>
                    <a:pt x="5088" y="1464"/>
                  </a:lnTo>
                  <a:lnTo>
                    <a:pt x="5133" y="1530"/>
                  </a:lnTo>
                  <a:lnTo>
                    <a:pt x="5177" y="1598"/>
                  </a:lnTo>
                  <a:lnTo>
                    <a:pt x="5219" y="1665"/>
                  </a:lnTo>
                  <a:lnTo>
                    <a:pt x="5261" y="1731"/>
                  </a:lnTo>
                  <a:lnTo>
                    <a:pt x="5301" y="1796"/>
                  </a:lnTo>
                  <a:lnTo>
                    <a:pt x="5337" y="1859"/>
                  </a:lnTo>
                  <a:lnTo>
                    <a:pt x="5372" y="1920"/>
                  </a:lnTo>
                  <a:lnTo>
                    <a:pt x="5403" y="1977"/>
                  </a:lnTo>
                  <a:lnTo>
                    <a:pt x="5430" y="2030"/>
                  </a:lnTo>
                  <a:lnTo>
                    <a:pt x="5468" y="2108"/>
                  </a:lnTo>
                  <a:lnTo>
                    <a:pt x="5503" y="2186"/>
                  </a:lnTo>
                  <a:lnTo>
                    <a:pt x="5538" y="2264"/>
                  </a:lnTo>
                  <a:lnTo>
                    <a:pt x="5570" y="2342"/>
                  </a:lnTo>
                  <a:lnTo>
                    <a:pt x="5601" y="2421"/>
                  </a:lnTo>
                  <a:lnTo>
                    <a:pt x="5630" y="2500"/>
                  </a:lnTo>
                  <a:lnTo>
                    <a:pt x="5657" y="2578"/>
                  </a:lnTo>
                  <a:lnTo>
                    <a:pt x="5683" y="2659"/>
                  </a:lnTo>
                  <a:lnTo>
                    <a:pt x="5707" y="2738"/>
                  </a:lnTo>
                  <a:lnTo>
                    <a:pt x="5729" y="2819"/>
                  </a:lnTo>
                  <a:lnTo>
                    <a:pt x="5749" y="2899"/>
                  </a:lnTo>
                  <a:lnTo>
                    <a:pt x="5768" y="2979"/>
                  </a:lnTo>
                  <a:lnTo>
                    <a:pt x="5785" y="3061"/>
                  </a:lnTo>
                  <a:lnTo>
                    <a:pt x="5800" y="3142"/>
                  </a:lnTo>
                  <a:lnTo>
                    <a:pt x="5815" y="3224"/>
                  </a:lnTo>
                  <a:lnTo>
                    <a:pt x="5827" y="3305"/>
                  </a:lnTo>
                  <a:lnTo>
                    <a:pt x="5837" y="3387"/>
                  </a:lnTo>
                  <a:lnTo>
                    <a:pt x="5846" y="3470"/>
                  </a:lnTo>
                  <a:lnTo>
                    <a:pt x="5853" y="3553"/>
                  </a:lnTo>
                  <a:lnTo>
                    <a:pt x="5858" y="3637"/>
                  </a:lnTo>
                  <a:lnTo>
                    <a:pt x="5862" y="3720"/>
                  </a:lnTo>
                  <a:lnTo>
                    <a:pt x="5865" y="3805"/>
                  </a:lnTo>
                  <a:lnTo>
                    <a:pt x="5866" y="3889"/>
                  </a:lnTo>
                  <a:lnTo>
                    <a:pt x="5865" y="3974"/>
                  </a:lnTo>
                  <a:lnTo>
                    <a:pt x="5863" y="4059"/>
                  </a:lnTo>
                  <a:lnTo>
                    <a:pt x="5859" y="4144"/>
                  </a:lnTo>
                  <a:lnTo>
                    <a:pt x="5854" y="4230"/>
                  </a:lnTo>
                  <a:lnTo>
                    <a:pt x="5847" y="4316"/>
                  </a:lnTo>
                  <a:lnTo>
                    <a:pt x="5839" y="4403"/>
                  </a:lnTo>
                  <a:lnTo>
                    <a:pt x="5830" y="4489"/>
                  </a:lnTo>
                  <a:lnTo>
                    <a:pt x="5818" y="4577"/>
                  </a:lnTo>
                  <a:lnTo>
                    <a:pt x="5805" y="4664"/>
                  </a:lnTo>
                  <a:lnTo>
                    <a:pt x="5796" y="4720"/>
                  </a:lnTo>
                  <a:lnTo>
                    <a:pt x="5785" y="4774"/>
                  </a:lnTo>
                  <a:lnTo>
                    <a:pt x="5774" y="4828"/>
                  </a:lnTo>
                  <a:lnTo>
                    <a:pt x="5761" y="4882"/>
                  </a:lnTo>
                  <a:lnTo>
                    <a:pt x="5747" y="4935"/>
                  </a:lnTo>
                  <a:lnTo>
                    <a:pt x="5733" y="4988"/>
                  </a:lnTo>
                  <a:lnTo>
                    <a:pt x="5718" y="5041"/>
                  </a:lnTo>
                  <a:lnTo>
                    <a:pt x="5703" y="5093"/>
                  </a:lnTo>
                  <a:lnTo>
                    <a:pt x="5687" y="5146"/>
                  </a:lnTo>
                  <a:lnTo>
                    <a:pt x="5671" y="5198"/>
                  </a:lnTo>
                  <a:lnTo>
                    <a:pt x="5656" y="5250"/>
                  </a:lnTo>
                  <a:lnTo>
                    <a:pt x="5641" y="5302"/>
                  </a:lnTo>
                  <a:lnTo>
                    <a:pt x="5625" y="5355"/>
                  </a:lnTo>
                  <a:lnTo>
                    <a:pt x="5611" y="5407"/>
                  </a:lnTo>
                  <a:lnTo>
                    <a:pt x="5598" y="5460"/>
                  </a:lnTo>
                  <a:lnTo>
                    <a:pt x="5585" y="5513"/>
                  </a:lnTo>
                  <a:lnTo>
                    <a:pt x="5651" y="5495"/>
                  </a:lnTo>
                  <a:lnTo>
                    <a:pt x="5720" y="5470"/>
                  </a:lnTo>
                  <a:lnTo>
                    <a:pt x="5792" y="5439"/>
                  </a:lnTo>
                  <a:lnTo>
                    <a:pt x="5866" y="5402"/>
                  </a:lnTo>
                  <a:lnTo>
                    <a:pt x="5944" y="5359"/>
                  </a:lnTo>
                  <a:lnTo>
                    <a:pt x="6022" y="5311"/>
                  </a:lnTo>
                  <a:lnTo>
                    <a:pt x="6102" y="5258"/>
                  </a:lnTo>
                  <a:lnTo>
                    <a:pt x="6183" y="5200"/>
                  </a:lnTo>
                  <a:lnTo>
                    <a:pt x="6264" y="5138"/>
                  </a:lnTo>
                  <a:lnTo>
                    <a:pt x="6347" y="5071"/>
                  </a:lnTo>
                  <a:lnTo>
                    <a:pt x="6430" y="5000"/>
                  </a:lnTo>
                  <a:lnTo>
                    <a:pt x="6513" y="4927"/>
                  </a:lnTo>
                  <a:lnTo>
                    <a:pt x="6596" y="4850"/>
                  </a:lnTo>
                  <a:lnTo>
                    <a:pt x="6678" y="4769"/>
                  </a:lnTo>
                  <a:lnTo>
                    <a:pt x="6760" y="4686"/>
                  </a:lnTo>
                  <a:lnTo>
                    <a:pt x="6839" y="4600"/>
                  </a:lnTo>
                  <a:lnTo>
                    <a:pt x="6918" y="4512"/>
                  </a:lnTo>
                  <a:lnTo>
                    <a:pt x="6996" y="4422"/>
                  </a:lnTo>
                  <a:lnTo>
                    <a:pt x="7071" y="4332"/>
                  </a:lnTo>
                  <a:lnTo>
                    <a:pt x="7143" y="4239"/>
                  </a:lnTo>
                  <a:lnTo>
                    <a:pt x="7213" y="4145"/>
                  </a:lnTo>
                  <a:lnTo>
                    <a:pt x="7282" y="4051"/>
                  </a:lnTo>
                  <a:lnTo>
                    <a:pt x="7346" y="3956"/>
                  </a:lnTo>
                  <a:lnTo>
                    <a:pt x="7407" y="3861"/>
                  </a:lnTo>
                  <a:lnTo>
                    <a:pt x="7464" y="3766"/>
                  </a:lnTo>
                  <a:lnTo>
                    <a:pt x="7517" y="3671"/>
                  </a:lnTo>
                  <a:lnTo>
                    <a:pt x="7566" y="3578"/>
                  </a:lnTo>
                  <a:lnTo>
                    <a:pt x="7609" y="3485"/>
                  </a:lnTo>
                  <a:lnTo>
                    <a:pt x="7649" y="3395"/>
                  </a:lnTo>
                  <a:lnTo>
                    <a:pt x="7683" y="3304"/>
                  </a:lnTo>
                  <a:lnTo>
                    <a:pt x="7711" y="3216"/>
                  </a:lnTo>
                  <a:lnTo>
                    <a:pt x="7733" y="3130"/>
                  </a:lnTo>
                  <a:lnTo>
                    <a:pt x="7827" y="3130"/>
                  </a:lnTo>
                  <a:lnTo>
                    <a:pt x="7836" y="3160"/>
                  </a:lnTo>
                  <a:lnTo>
                    <a:pt x="7843" y="3181"/>
                  </a:lnTo>
                  <a:lnTo>
                    <a:pt x="7848" y="3194"/>
                  </a:lnTo>
                  <a:lnTo>
                    <a:pt x="7853" y="3204"/>
                  </a:lnTo>
                  <a:lnTo>
                    <a:pt x="7859" y="3212"/>
                  </a:lnTo>
                  <a:lnTo>
                    <a:pt x="7867" y="3223"/>
                  </a:lnTo>
                  <a:lnTo>
                    <a:pt x="7877" y="3238"/>
                  </a:lnTo>
                  <a:lnTo>
                    <a:pt x="7891" y="3261"/>
                  </a:lnTo>
                  <a:lnTo>
                    <a:pt x="8642" y="4614"/>
                  </a:lnTo>
                  <a:lnTo>
                    <a:pt x="8645" y="4621"/>
                  </a:lnTo>
                  <a:lnTo>
                    <a:pt x="8649" y="4629"/>
                  </a:lnTo>
                  <a:lnTo>
                    <a:pt x="8652" y="4637"/>
                  </a:lnTo>
                  <a:lnTo>
                    <a:pt x="8656" y="4645"/>
                  </a:lnTo>
                  <a:lnTo>
                    <a:pt x="8659" y="4653"/>
                  </a:lnTo>
                  <a:lnTo>
                    <a:pt x="8662" y="4661"/>
                  </a:lnTo>
                  <a:lnTo>
                    <a:pt x="8666" y="4669"/>
                  </a:lnTo>
                  <a:lnTo>
                    <a:pt x="8669" y="4678"/>
                  </a:lnTo>
                  <a:lnTo>
                    <a:pt x="8708" y="4776"/>
                  </a:lnTo>
                  <a:lnTo>
                    <a:pt x="8745" y="4876"/>
                  </a:lnTo>
                  <a:lnTo>
                    <a:pt x="8781" y="4975"/>
                  </a:lnTo>
                  <a:lnTo>
                    <a:pt x="8816" y="5073"/>
                  </a:lnTo>
                  <a:lnTo>
                    <a:pt x="8848" y="5172"/>
                  </a:lnTo>
                  <a:lnTo>
                    <a:pt x="8880" y="5271"/>
                  </a:lnTo>
                  <a:lnTo>
                    <a:pt x="8910" y="5370"/>
                  </a:lnTo>
                  <a:lnTo>
                    <a:pt x="8939" y="5468"/>
                  </a:lnTo>
                  <a:lnTo>
                    <a:pt x="8965" y="5567"/>
                  </a:lnTo>
                  <a:lnTo>
                    <a:pt x="8991" y="5665"/>
                  </a:lnTo>
                  <a:lnTo>
                    <a:pt x="9015" y="5763"/>
                  </a:lnTo>
                  <a:lnTo>
                    <a:pt x="9038" y="5862"/>
                  </a:lnTo>
                  <a:lnTo>
                    <a:pt x="9059" y="5960"/>
                  </a:lnTo>
                  <a:lnTo>
                    <a:pt x="9078" y="6057"/>
                  </a:lnTo>
                  <a:lnTo>
                    <a:pt x="9096" y="6155"/>
                  </a:lnTo>
                  <a:lnTo>
                    <a:pt x="9112" y="6253"/>
                  </a:lnTo>
                  <a:lnTo>
                    <a:pt x="9127" y="6350"/>
                  </a:lnTo>
                  <a:lnTo>
                    <a:pt x="9140" y="6448"/>
                  </a:lnTo>
                  <a:lnTo>
                    <a:pt x="9152" y="6546"/>
                  </a:lnTo>
                  <a:lnTo>
                    <a:pt x="9162" y="6642"/>
                  </a:lnTo>
                  <a:lnTo>
                    <a:pt x="9170" y="6739"/>
                  </a:lnTo>
                  <a:lnTo>
                    <a:pt x="9176" y="6836"/>
                  </a:lnTo>
                  <a:lnTo>
                    <a:pt x="9181" y="6932"/>
                  </a:lnTo>
                  <a:lnTo>
                    <a:pt x="9184" y="7029"/>
                  </a:lnTo>
                  <a:lnTo>
                    <a:pt x="9186" y="7125"/>
                  </a:lnTo>
                  <a:lnTo>
                    <a:pt x="9186" y="7220"/>
                  </a:lnTo>
                  <a:lnTo>
                    <a:pt x="9184" y="7316"/>
                  </a:lnTo>
                  <a:lnTo>
                    <a:pt x="9181" y="7412"/>
                  </a:lnTo>
                  <a:lnTo>
                    <a:pt x="9176" y="7507"/>
                  </a:lnTo>
                  <a:lnTo>
                    <a:pt x="9169" y="7602"/>
                  </a:lnTo>
                  <a:lnTo>
                    <a:pt x="9161" y="7697"/>
                  </a:lnTo>
                  <a:lnTo>
                    <a:pt x="9151" y="7791"/>
                  </a:lnTo>
                  <a:lnTo>
                    <a:pt x="9129" y="7826"/>
                  </a:lnTo>
                  <a:lnTo>
                    <a:pt x="9109" y="7860"/>
                  </a:lnTo>
                  <a:lnTo>
                    <a:pt x="9088" y="7895"/>
                  </a:lnTo>
                  <a:lnTo>
                    <a:pt x="9066" y="7930"/>
                  </a:lnTo>
                  <a:lnTo>
                    <a:pt x="9045" y="7963"/>
                  </a:lnTo>
                  <a:lnTo>
                    <a:pt x="9023" y="7998"/>
                  </a:lnTo>
                  <a:lnTo>
                    <a:pt x="9002" y="8032"/>
                  </a:lnTo>
                  <a:lnTo>
                    <a:pt x="8980" y="8066"/>
                  </a:lnTo>
                  <a:lnTo>
                    <a:pt x="207" y="8066"/>
                  </a:lnTo>
                  <a:lnTo>
                    <a:pt x="183" y="8029"/>
                  </a:lnTo>
                  <a:lnTo>
                    <a:pt x="160" y="7992"/>
                  </a:lnTo>
                  <a:lnTo>
                    <a:pt x="137" y="7955"/>
                  </a:lnTo>
                  <a:lnTo>
                    <a:pt x="114" y="7918"/>
                  </a:lnTo>
                  <a:lnTo>
                    <a:pt x="91" y="7881"/>
                  </a:lnTo>
                  <a:lnTo>
                    <a:pt x="68" y="7843"/>
                  </a:lnTo>
                  <a:lnTo>
                    <a:pt x="46" y="7806"/>
                  </a:lnTo>
                  <a:lnTo>
                    <a:pt x="24" y="7769"/>
                  </a:lnTo>
                  <a:lnTo>
                    <a:pt x="14" y="7657"/>
                  </a:lnTo>
                  <a:lnTo>
                    <a:pt x="6" y="7545"/>
                  </a:lnTo>
                  <a:lnTo>
                    <a:pt x="2" y="7433"/>
                  </a:lnTo>
                  <a:lnTo>
                    <a:pt x="0" y="7321"/>
                  </a:lnTo>
                  <a:lnTo>
                    <a:pt x="1" y="7208"/>
                  </a:lnTo>
                  <a:lnTo>
                    <a:pt x="5" y="7096"/>
                  </a:lnTo>
                  <a:lnTo>
                    <a:pt x="12" y="6983"/>
                  </a:lnTo>
                  <a:lnTo>
                    <a:pt x="21" y="6871"/>
                  </a:lnTo>
                  <a:lnTo>
                    <a:pt x="32" y="6759"/>
                  </a:lnTo>
                  <a:lnTo>
                    <a:pt x="46" y="6648"/>
                  </a:lnTo>
                  <a:lnTo>
                    <a:pt x="63" y="6536"/>
                  </a:lnTo>
                  <a:lnTo>
                    <a:pt x="83" y="6425"/>
                  </a:lnTo>
                  <a:lnTo>
                    <a:pt x="105" y="6314"/>
                  </a:lnTo>
                  <a:lnTo>
                    <a:pt x="130" y="6204"/>
                  </a:lnTo>
                  <a:lnTo>
                    <a:pt x="157" y="6095"/>
                  </a:lnTo>
                  <a:lnTo>
                    <a:pt x="186" y="5986"/>
                  </a:lnTo>
                  <a:lnTo>
                    <a:pt x="219" y="5878"/>
                  </a:lnTo>
                  <a:lnTo>
                    <a:pt x="255" y="5770"/>
                  </a:lnTo>
                  <a:lnTo>
                    <a:pt x="292" y="5665"/>
                  </a:lnTo>
                  <a:lnTo>
                    <a:pt x="333" y="5560"/>
                  </a:lnTo>
                  <a:lnTo>
                    <a:pt x="376" y="5455"/>
                  </a:lnTo>
                  <a:lnTo>
                    <a:pt x="422" y="5352"/>
                  </a:lnTo>
                  <a:lnTo>
                    <a:pt x="469" y="5252"/>
                  </a:lnTo>
                  <a:lnTo>
                    <a:pt x="520" y="5151"/>
                  </a:lnTo>
                  <a:lnTo>
                    <a:pt x="574" y="5052"/>
                  </a:lnTo>
                  <a:lnTo>
                    <a:pt x="630" y="4954"/>
                  </a:lnTo>
                  <a:lnTo>
                    <a:pt x="688" y="4859"/>
                  </a:lnTo>
                  <a:lnTo>
                    <a:pt x="750" y="4764"/>
                  </a:lnTo>
                  <a:lnTo>
                    <a:pt x="813" y="4672"/>
                  </a:lnTo>
                  <a:lnTo>
                    <a:pt x="879" y="4581"/>
                  </a:lnTo>
                  <a:lnTo>
                    <a:pt x="949" y="4492"/>
                  </a:lnTo>
                  <a:lnTo>
                    <a:pt x="1020" y="4406"/>
                  </a:lnTo>
                  <a:lnTo>
                    <a:pt x="1056" y="4363"/>
                  </a:lnTo>
                  <a:lnTo>
                    <a:pt x="1093" y="4321"/>
                  </a:lnTo>
                  <a:lnTo>
                    <a:pt x="1131" y="4281"/>
                  </a:lnTo>
                  <a:lnTo>
                    <a:pt x="1169" y="4240"/>
                  </a:lnTo>
                  <a:lnTo>
                    <a:pt x="1247" y="4160"/>
                  </a:lnTo>
                  <a:lnTo>
                    <a:pt x="1326" y="4080"/>
                  </a:lnTo>
                  <a:lnTo>
                    <a:pt x="1407" y="4001"/>
                  </a:lnTo>
                  <a:lnTo>
                    <a:pt x="1491" y="3922"/>
                  </a:lnTo>
                  <a:lnTo>
                    <a:pt x="1575" y="3840"/>
                  </a:lnTo>
                  <a:lnTo>
                    <a:pt x="1662" y="3758"/>
                  </a:lnTo>
                  <a:lnTo>
                    <a:pt x="1748" y="3673"/>
                  </a:lnTo>
                  <a:lnTo>
                    <a:pt x="1837" y="3586"/>
                  </a:lnTo>
                  <a:lnTo>
                    <a:pt x="1881" y="3541"/>
                  </a:lnTo>
                  <a:lnTo>
                    <a:pt x="1926" y="3495"/>
                  </a:lnTo>
                  <a:lnTo>
                    <a:pt x="1971" y="3448"/>
                  </a:lnTo>
                  <a:lnTo>
                    <a:pt x="2017" y="3400"/>
                  </a:lnTo>
                  <a:lnTo>
                    <a:pt x="2062" y="3351"/>
                  </a:lnTo>
                  <a:lnTo>
                    <a:pt x="2107" y="3300"/>
                  </a:lnTo>
                  <a:lnTo>
                    <a:pt x="2153" y="3248"/>
                  </a:lnTo>
                  <a:lnTo>
                    <a:pt x="2199" y="3194"/>
                  </a:lnTo>
                  <a:lnTo>
                    <a:pt x="2245" y="3139"/>
                  </a:lnTo>
                  <a:lnTo>
                    <a:pt x="2290" y="3082"/>
                  </a:lnTo>
                  <a:lnTo>
                    <a:pt x="2336" y="3024"/>
                  </a:lnTo>
                  <a:lnTo>
                    <a:pt x="2382" y="2964"/>
                  </a:lnTo>
                  <a:lnTo>
                    <a:pt x="2431" y="2898"/>
                  </a:lnTo>
                  <a:lnTo>
                    <a:pt x="2480" y="2831"/>
                  </a:lnTo>
                  <a:lnTo>
                    <a:pt x="2527" y="2763"/>
                  </a:lnTo>
                  <a:lnTo>
                    <a:pt x="2573" y="2694"/>
                  </a:lnTo>
                  <a:lnTo>
                    <a:pt x="2619" y="2625"/>
                  </a:lnTo>
                  <a:lnTo>
                    <a:pt x="2664" y="2555"/>
                  </a:lnTo>
                  <a:lnTo>
                    <a:pt x="2707" y="2485"/>
                  </a:lnTo>
                  <a:lnTo>
                    <a:pt x="2749" y="2413"/>
                  </a:lnTo>
                  <a:lnTo>
                    <a:pt x="2790" y="2341"/>
                  </a:lnTo>
                  <a:lnTo>
                    <a:pt x="2830" y="2268"/>
                  </a:lnTo>
                  <a:lnTo>
                    <a:pt x="2868" y="2195"/>
                  </a:lnTo>
                  <a:lnTo>
                    <a:pt x="2905" y="2121"/>
                  </a:lnTo>
                  <a:lnTo>
                    <a:pt x="2941" y="2046"/>
                  </a:lnTo>
                  <a:lnTo>
                    <a:pt x="2975" y="1971"/>
                  </a:lnTo>
                  <a:lnTo>
                    <a:pt x="3008" y="1895"/>
                  </a:lnTo>
                  <a:lnTo>
                    <a:pt x="3039" y="1818"/>
                  </a:lnTo>
                  <a:lnTo>
                    <a:pt x="3069" y="1742"/>
                  </a:lnTo>
                  <a:lnTo>
                    <a:pt x="3097" y="1664"/>
                  </a:lnTo>
                  <a:lnTo>
                    <a:pt x="3124" y="1585"/>
                  </a:lnTo>
                  <a:lnTo>
                    <a:pt x="3148" y="1507"/>
                  </a:lnTo>
                  <a:lnTo>
                    <a:pt x="3171" y="1428"/>
                  </a:lnTo>
                  <a:lnTo>
                    <a:pt x="3193" y="1348"/>
                  </a:lnTo>
                  <a:lnTo>
                    <a:pt x="3212" y="1268"/>
                  </a:lnTo>
                  <a:lnTo>
                    <a:pt x="3230" y="1186"/>
                  </a:lnTo>
                  <a:lnTo>
                    <a:pt x="3246" y="1105"/>
                  </a:lnTo>
                  <a:lnTo>
                    <a:pt x="3260" y="1024"/>
                  </a:lnTo>
                  <a:lnTo>
                    <a:pt x="3271" y="941"/>
                  </a:lnTo>
                  <a:lnTo>
                    <a:pt x="3281" y="858"/>
                  </a:lnTo>
                  <a:lnTo>
                    <a:pt x="3288" y="775"/>
                  </a:lnTo>
                  <a:lnTo>
                    <a:pt x="3295" y="691"/>
                  </a:lnTo>
                  <a:lnTo>
                    <a:pt x="3298" y="608"/>
                  </a:lnTo>
                  <a:lnTo>
                    <a:pt x="3299" y="522"/>
                  </a:lnTo>
                  <a:lnTo>
                    <a:pt x="3298" y="480"/>
                  </a:lnTo>
                  <a:lnTo>
                    <a:pt x="3297" y="442"/>
                  </a:lnTo>
                  <a:lnTo>
                    <a:pt x="3294" y="408"/>
                  </a:lnTo>
                  <a:lnTo>
                    <a:pt x="3291" y="377"/>
                  </a:lnTo>
                  <a:lnTo>
                    <a:pt x="3282" y="322"/>
                  </a:lnTo>
                  <a:lnTo>
                    <a:pt x="3273" y="270"/>
                  </a:lnTo>
                  <a:lnTo>
                    <a:pt x="3269" y="244"/>
                  </a:lnTo>
                  <a:lnTo>
                    <a:pt x="3264" y="218"/>
                  </a:lnTo>
                  <a:lnTo>
                    <a:pt x="3260" y="189"/>
                  </a:lnTo>
                  <a:lnTo>
                    <a:pt x="3257" y="159"/>
                  </a:lnTo>
                  <a:lnTo>
                    <a:pt x="3254" y="125"/>
                  </a:lnTo>
                  <a:lnTo>
                    <a:pt x="3251" y="88"/>
                  </a:lnTo>
                  <a:lnTo>
                    <a:pt x="3250" y="47"/>
                  </a:lnTo>
                  <a:lnTo>
                    <a:pt x="3249" y="0"/>
                  </a:lnTo>
                  <a:close/>
                </a:path>
              </a:pathLst>
            </a:custGeom>
            <a:solidFill>
              <a:srgbClr val="A9AB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7">
              <a:extLst>
                <a:ext uri="{FF2B5EF4-FFF2-40B4-BE49-F238E27FC236}">
                  <a16:creationId xmlns:a16="http://schemas.microsoft.com/office/drawing/2014/main" id="{197D9789-548A-2B4C-8DA7-41F123A7FAD6}"/>
                </a:ext>
              </a:extLst>
            </p:cNvPr>
            <p:cNvSpPr>
              <a:spLocks noEditPoints="1"/>
            </p:cNvSpPr>
            <p:nvPr/>
          </p:nvSpPr>
          <p:spPr bwMode="auto">
            <a:xfrm>
              <a:off x="9931400" y="2797175"/>
              <a:ext cx="2909888" cy="2538413"/>
            </a:xfrm>
            <a:custGeom>
              <a:avLst/>
              <a:gdLst>
                <a:gd name="T0" fmla="*/ 10928 w 10998"/>
                <a:gd name="T1" fmla="*/ 8252 h 9590"/>
                <a:gd name="T2" fmla="*/ 10821 w 10998"/>
                <a:gd name="T3" fmla="*/ 7904 h 9590"/>
                <a:gd name="T4" fmla="*/ 10839 w 10998"/>
                <a:gd name="T5" fmla="*/ 7625 h 9590"/>
                <a:gd name="T6" fmla="*/ 10896 w 10998"/>
                <a:gd name="T7" fmla="*/ 7367 h 9590"/>
                <a:gd name="T8" fmla="*/ 10946 w 10998"/>
                <a:gd name="T9" fmla="*/ 7106 h 9590"/>
                <a:gd name="T10" fmla="*/ 10989 w 10998"/>
                <a:gd name="T11" fmla="*/ 6845 h 9590"/>
                <a:gd name="T12" fmla="*/ 10831 w 10998"/>
                <a:gd name="T13" fmla="*/ 2840 h 9590"/>
                <a:gd name="T14" fmla="*/ 10168 w 10998"/>
                <a:gd name="T15" fmla="*/ 2748 h 9590"/>
                <a:gd name="T16" fmla="*/ 9515 w 10998"/>
                <a:gd name="T17" fmla="*/ 2617 h 9590"/>
                <a:gd name="T18" fmla="*/ 8872 w 10998"/>
                <a:gd name="T19" fmla="*/ 2447 h 9590"/>
                <a:gd name="T20" fmla="*/ 8241 w 10998"/>
                <a:gd name="T21" fmla="*/ 2239 h 9590"/>
                <a:gd name="T22" fmla="*/ 7623 w 10998"/>
                <a:gd name="T23" fmla="*/ 1992 h 9590"/>
                <a:gd name="T24" fmla="*/ 7021 w 10998"/>
                <a:gd name="T25" fmla="*/ 1708 h 9590"/>
                <a:gd name="T26" fmla="*/ 6435 w 10998"/>
                <a:gd name="T27" fmla="*/ 1388 h 9590"/>
                <a:gd name="T28" fmla="*/ 5862 w 10998"/>
                <a:gd name="T29" fmla="*/ 1215 h 9590"/>
                <a:gd name="T30" fmla="*/ 5275 w 10998"/>
                <a:gd name="T31" fmla="*/ 1560 h 9590"/>
                <a:gd name="T32" fmla="*/ 4670 w 10998"/>
                <a:gd name="T33" fmla="*/ 1866 h 9590"/>
                <a:gd name="T34" fmla="*/ 4049 w 10998"/>
                <a:gd name="T35" fmla="*/ 2134 h 9590"/>
                <a:gd name="T36" fmla="*/ 3413 w 10998"/>
                <a:gd name="T37" fmla="*/ 2363 h 9590"/>
                <a:gd name="T38" fmla="*/ 2764 w 10998"/>
                <a:gd name="T39" fmla="*/ 2552 h 9590"/>
                <a:gd name="T40" fmla="*/ 2104 w 10998"/>
                <a:gd name="T41" fmla="*/ 2702 h 9590"/>
                <a:gd name="T42" fmla="*/ 1434 w 10998"/>
                <a:gd name="T43" fmla="*/ 2810 h 9590"/>
                <a:gd name="T44" fmla="*/ 925 w 10998"/>
                <a:gd name="T45" fmla="*/ 5487 h 9590"/>
                <a:gd name="T46" fmla="*/ 931 w 10998"/>
                <a:gd name="T47" fmla="*/ 5816 h 9590"/>
                <a:gd name="T48" fmla="*/ 948 w 10998"/>
                <a:gd name="T49" fmla="*/ 6144 h 9590"/>
                <a:gd name="T50" fmla="*/ 977 w 10998"/>
                <a:gd name="T51" fmla="*/ 6471 h 9590"/>
                <a:gd name="T52" fmla="*/ 1018 w 10998"/>
                <a:gd name="T53" fmla="*/ 6794 h 9590"/>
                <a:gd name="T54" fmla="*/ 1068 w 10998"/>
                <a:gd name="T55" fmla="*/ 7115 h 9590"/>
                <a:gd name="T56" fmla="*/ 1130 w 10998"/>
                <a:gd name="T57" fmla="*/ 7433 h 9590"/>
                <a:gd name="T58" fmla="*/ 1204 w 10998"/>
                <a:gd name="T59" fmla="*/ 7748 h 9590"/>
                <a:gd name="T60" fmla="*/ 1288 w 10998"/>
                <a:gd name="T61" fmla="*/ 8060 h 9590"/>
                <a:gd name="T62" fmla="*/ 1136 w 10998"/>
                <a:gd name="T63" fmla="*/ 8428 h 9590"/>
                <a:gd name="T64" fmla="*/ 1012 w 10998"/>
                <a:gd name="T65" fmla="*/ 8808 h 9590"/>
                <a:gd name="T66" fmla="*/ 919 w 10998"/>
                <a:gd name="T67" fmla="*/ 9196 h 9590"/>
                <a:gd name="T68" fmla="*/ 854 w 10998"/>
                <a:gd name="T69" fmla="*/ 9590 h 9590"/>
                <a:gd name="T70" fmla="*/ 658 w 10998"/>
                <a:gd name="T71" fmla="*/ 9109 h 9590"/>
                <a:gd name="T72" fmla="*/ 487 w 10998"/>
                <a:gd name="T73" fmla="*/ 8616 h 9590"/>
                <a:gd name="T74" fmla="*/ 341 w 10998"/>
                <a:gd name="T75" fmla="*/ 8115 h 9590"/>
                <a:gd name="T76" fmla="*/ 220 w 10998"/>
                <a:gd name="T77" fmla="*/ 7603 h 9590"/>
                <a:gd name="T78" fmla="*/ 125 w 10998"/>
                <a:gd name="T79" fmla="*/ 7084 h 9590"/>
                <a:gd name="T80" fmla="*/ 56 w 10998"/>
                <a:gd name="T81" fmla="*/ 6558 h 9590"/>
                <a:gd name="T82" fmla="*/ 14 w 10998"/>
                <a:gd name="T83" fmla="*/ 6025 h 9590"/>
                <a:gd name="T84" fmla="*/ 0 w 10998"/>
                <a:gd name="T85" fmla="*/ 5487 h 9590"/>
                <a:gd name="T86" fmla="*/ 615 w 10998"/>
                <a:gd name="T87" fmla="*/ 1960 h 9590"/>
                <a:gd name="T88" fmla="*/ 1418 w 10998"/>
                <a:gd name="T89" fmla="*/ 1878 h 9590"/>
                <a:gd name="T90" fmla="*/ 2205 w 10998"/>
                <a:gd name="T91" fmla="*/ 1736 h 9590"/>
                <a:gd name="T92" fmla="*/ 2973 w 10998"/>
                <a:gd name="T93" fmla="*/ 1532 h 9590"/>
                <a:gd name="T94" fmla="*/ 3722 w 10998"/>
                <a:gd name="T95" fmla="*/ 1270 h 9590"/>
                <a:gd name="T96" fmla="*/ 4449 w 10998"/>
                <a:gd name="T97" fmla="*/ 946 h 9590"/>
                <a:gd name="T98" fmla="*/ 5156 w 10998"/>
                <a:gd name="T99" fmla="*/ 563 h 9590"/>
                <a:gd name="T100" fmla="*/ 5839 w 10998"/>
                <a:gd name="T101" fmla="*/ 120 h 9590"/>
                <a:gd name="T102" fmla="*/ 6433 w 10998"/>
                <a:gd name="T103" fmla="*/ 297 h 9590"/>
                <a:gd name="T104" fmla="*/ 7016 w 10998"/>
                <a:gd name="T105" fmla="*/ 655 h 9590"/>
                <a:gd name="T106" fmla="*/ 7615 w 10998"/>
                <a:gd name="T107" fmla="*/ 972 h 9590"/>
                <a:gd name="T108" fmla="*/ 8230 w 10998"/>
                <a:gd name="T109" fmla="*/ 1245 h 9590"/>
                <a:gd name="T110" fmla="*/ 8858 w 10998"/>
                <a:gd name="T111" fmla="*/ 1475 h 9590"/>
                <a:gd name="T112" fmla="*/ 9502 w 10998"/>
                <a:gd name="T113" fmla="*/ 1663 h 9590"/>
                <a:gd name="T114" fmla="*/ 10159 w 10998"/>
                <a:gd name="T115" fmla="*/ 1807 h 9590"/>
                <a:gd name="T116" fmla="*/ 10829 w 10998"/>
                <a:gd name="T117" fmla="*/ 1908 h 9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98" h="9590">
                  <a:moveTo>
                    <a:pt x="10998" y="8517"/>
                  </a:moveTo>
                  <a:lnTo>
                    <a:pt x="10976" y="8428"/>
                  </a:lnTo>
                  <a:lnTo>
                    <a:pt x="10952" y="8340"/>
                  </a:lnTo>
                  <a:lnTo>
                    <a:pt x="10928" y="8252"/>
                  </a:lnTo>
                  <a:lnTo>
                    <a:pt x="10902" y="8165"/>
                  </a:lnTo>
                  <a:lnTo>
                    <a:pt x="10876" y="8077"/>
                  </a:lnTo>
                  <a:lnTo>
                    <a:pt x="10848" y="7991"/>
                  </a:lnTo>
                  <a:lnTo>
                    <a:pt x="10821" y="7904"/>
                  </a:lnTo>
                  <a:lnTo>
                    <a:pt x="10791" y="7818"/>
                  </a:lnTo>
                  <a:lnTo>
                    <a:pt x="10808" y="7754"/>
                  </a:lnTo>
                  <a:lnTo>
                    <a:pt x="10823" y="7690"/>
                  </a:lnTo>
                  <a:lnTo>
                    <a:pt x="10839" y="7625"/>
                  </a:lnTo>
                  <a:lnTo>
                    <a:pt x="10854" y="7560"/>
                  </a:lnTo>
                  <a:lnTo>
                    <a:pt x="10869" y="7496"/>
                  </a:lnTo>
                  <a:lnTo>
                    <a:pt x="10882" y="7432"/>
                  </a:lnTo>
                  <a:lnTo>
                    <a:pt x="10896" y="7367"/>
                  </a:lnTo>
                  <a:lnTo>
                    <a:pt x="10909" y="7302"/>
                  </a:lnTo>
                  <a:lnTo>
                    <a:pt x="10922" y="7237"/>
                  </a:lnTo>
                  <a:lnTo>
                    <a:pt x="10934" y="7172"/>
                  </a:lnTo>
                  <a:lnTo>
                    <a:pt x="10946" y="7106"/>
                  </a:lnTo>
                  <a:lnTo>
                    <a:pt x="10957" y="7041"/>
                  </a:lnTo>
                  <a:lnTo>
                    <a:pt x="10968" y="6976"/>
                  </a:lnTo>
                  <a:lnTo>
                    <a:pt x="10979" y="6910"/>
                  </a:lnTo>
                  <a:lnTo>
                    <a:pt x="10989" y="6845"/>
                  </a:lnTo>
                  <a:lnTo>
                    <a:pt x="10998" y="6779"/>
                  </a:lnTo>
                  <a:lnTo>
                    <a:pt x="10998" y="8517"/>
                  </a:lnTo>
                  <a:close/>
                  <a:moveTo>
                    <a:pt x="10998" y="2857"/>
                  </a:moveTo>
                  <a:lnTo>
                    <a:pt x="10831" y="2840"/>
                  </a:lnTo>
                  <a:lnTo>
                    <a:pt x="10664" y="2822"/>
                  </a:lnTo>
                  <a:lnTo>
                    <a:pt x="10498" y="2799"/>
                  </a:lnTo>
                  <a:lnTo>
                    <a:pt x="10333" y="2775"/>
                  </a:lnTo>
                  <a:lnTo>
                    <a:pt x="10168" y="2748"/>
                  </a:lnTo>
                  <a:lnTo>
                    <a:pt x="10004" y="2720"/>
                  </a:lnTo>
                  <a:lnTo>
                    <a:pt x="9840" y="2688"/>
                  </a:lnTo>
                  <a:lnTo>
                    <a:pt x="9676" y="2654"/>
                  </a:lnTo>
                  <a:lnTo>
                    <a:pt x="9515" y="2617"/>
                  </a:lnTo>
                  <a:lnTo>
                    <a:pt x="9353" y="2578"/>
                  </a:lnTo>
                  <a:lnTo>
                    <a:pt x="9191" y="2538"/>
                  </a:lnTo>
                  <a:lnTo>
                    <a:pt x="9031" y="2494"/>
                  </a:lnTo>
                  <a:lnTo>
                    <a:pt x="8872" y="2447"/>
                  </a:lnTo>
                  <a:lnTo>
                    <a:pt x="8713" y="2399"/>
                  </a:lnTo>
                  <a:lnTo>
                    <a:pt x="8554" y="2349"/>
                  </a:lnTo>
                  <a:lnTo>
                    <a:pt x="8398" y="2295"/>
                  </a:lnTo>
                  <a:lnTo>
                    <a:pt x="8241" y="2239"/>
                  </a:lnTo>
                  <a:lnTo>
                    <a:pt x="8085" y="2181"/>
                  </a:lnTo>
                  <a:lnTo>
                    <a:pt x="7931" y="2121"/>
                  </a:lnTo>
                  <a:lnTo>
                    <a:pt x="7776" y="2058"/>
                  </a:lnTo>
                  <a:lnTo>
                    <a:pt x="7623" y="1992"/>
                  </a:lnTo>
                  <a:lnTo>
                    <a:pt x="7472" y="1925"/>
                  </a:lnTo>
                  <a:lnTo>
                    <a:pt x="7320" y="1855"/>
                  </a:lnTo>
                  <a:lnTo>
                    <a:pt x="7170" y="1783"/>
                  </a:lnTo>
                  <a:lnTo>
                    <a:pt x="7021" y="1708"/>
                  </a:lnTo>
                  <a:lnTo>
                    <a:pt x="6873" y="1632"/>
                  </a:lnTo>
                  <a:lnTo>
                    <a:pt x="6726" y="1553"/>
                  </a:lnTo>
                  <a:lnTo>
                    <a:pt x="6580" y="1471"/>
                  </a:lnTo>
                  <a:lnTo>
                    <a:pt x="6435" y="1388"/>
                  </a:lnTo>
                  <a:lnTo>
                    <a:pt x="6291" y="1301"/>
                  </a:lnTo>
                  <a:lnTo>
                    <a:pt x="6148" y="1214"/>
                  </a:lnTo>
                  <a:lnTo>
                    <a:pt x="6007" y="1123"/>
                  </a:lnTo>
                  <a:lnTo>
                    <a:pt x="5862" y="1215"/>
                  </a:lnTo>
                  <a:lnTo>
                    <a:pt x="5718" y="1305"/>
                  </a:lnTo>
                  <a:lnTo>
                    <a:pt x="5571" y="1392"/>
                  </a:lnTo>
                  <a:lnTo>
                    <a:pt x="5424" y="1478"/>
                  </a:lnTo>
                  <a:lnTo>
                    <a:pt x="5275" y="1560"/>
                  </a:lnTo>
                  <a:lnTo>
                    <a:pt x="5126" y="1640"/>
                  </a:lnTo>
                  <a:lnTo>
                    <a:pt x="4975" y="1718"/>
                  </a:lnTo>
                  <a:lnTo>
                    <a:pt x="4823" y="1793"/>
                  </a:lnTo>
                  <a:lnTo>
                    <a:pt x="4670" y="1866"/>
                  </a:lnTo>
                  <a:lnTo>
                    <a:pt x="4516" y="1936"/>
                  </a:lnTo>
                  <a:lnTo>
                    <a:pt x="4362" y="2005"/>
                  </a:lnTo>
                  <a:lnTo>
                    <a:pt x="4206" y="2071"/>
                  </a:lnTo>
                  <a:lnTo>
                    <a:pt x="4049" y="2134"/>
                  </a:lnTo>
                  <a:lnTo>
                    <a:pt x="3892" y="2195"/>
                  </a:lnTo>
                  <a:lnTo>
                    <a:pt x="3733" y="2254"/>
                  </a:lnTo>
                  <a:lnTo>
                    <a:pt x="3573" y="2310"/>
                  </a:lnTo>
                  <a:lnTo>
                    <a:pt x="3413" y="2363"/>
                  </a:lnTo>
                  <a:lnTo>
                    <a:pt x="3253" y="2414"/>
                  </a:lnTo>
                  <a:lnTo>
                    <a:pt x="3091" y="2462"/>
                  </a:lnTo>
                  <a:lnTo>
                    <a:pt x="2928" y="2508"/>
                  </a:lnTo>
                  <a:lnTo>
                    <a:pt x="2764" y="2552"/>
                  </a:lnTo>
                  <a:lnTo>
                    <a:pt x="2601" y="2594"/>
                  </a:lnTo>
                  <a:lnTo>
                    <a:pt x="2436" y="2632"/>
                  </a:lnTo>
                  <a:lnTo>
                    <a:pt x="2270" y="2668"/>
                  </a:lnTo>
                  <a:lnTo>
                    <a:pt x="2104" y="2702"/>
                  </a:lnTo>
                  <a:lnTo>
                    <a:pt x="1937" y="2732"/>
                  </a:lnTo>
                  <a:lnTo>
                    <a:pt x="1770" y="2761"/>
                  </a:lnTo>
                  <a:lnTo>
                    <a:pt x="1603" y="2787"/>
                  </a:lnTo>
                  <a:lnTo>
                    <a:pt x="1434" y="2810"/>
                  </a:lnTo>
                  <a:lnTo>
                    <a:pt x="1265" y="2831"/>
                  </a:lnTo>
                  <a:lnTo>
                    <a:pt x="1095" y="2849"/>
                  </a:lnTo>
                  <a:lnTo>
                    <a:pt x="925" y="2865"/>
                  </a:lnTo>
                  <a:lnTo>
                    <a:pt x="925" y="5487"/>
                  </a:lnTo>
                  <a:lnTo>
                    <a:pt x="925" y="5569"/>
                  </a:lnTo>
                  <a:lnTo>
                    <a:pt x="926" y="5651"/>
                  </a:lnTo>
                  <a:lnTo>
                    <a:pt x="928" y="5734"/>
                  </a:lnTo>
                  <a:lnTo>
                    <a:pt x="931" y="5816"/>
                  </a:lnTo>
                  <a:lnTo>
                    <a:pt x="934" y="5899"/>
                  </a:lnTo>
                  <a:lnTo>
                    <a:pt x="938" y="5980"/>
                  </a:lnTo>
                  <a:lnTo>
                    <a:pt x="942" y="6062"/>
                  </a:lnTo>
                  <a:lnTo>
                    <a:pt x="948" y="6144"/>
                  </a:lnTo>
                  <a:lnTo>
                    <a:pt x="954" y="6226"/>
                  </a:lnTo>
                  <a:lnTo>
                    <a:pt x="962" y="6308"/>
                  </a:lnTo>
                  <a:lnTo>
                    <a:pt x="969" y="6389"/>
                  </a:lnTo>
                  <a:lnTo>
                    <a:pt x="977" y="6471"/>
                  </a:lnTo>
                  <a:lnTo>
                    <a:pt x="986" y="6552"/>
                  </a:lnTo>
                  <a:lnTo>
                    <a:pt x="996" y="6632"/>
                  </a:lnTo>
                  <a:lnTo>
                    <a:pt x="1006" y="6714"/>
                  </a:lnTo>
                  <a:lnTo>
                    <a:pt x="1018" y="6794"/>
                  </a:lnTo>
                  <a:lnTo>
                    <a:pt x="1029" y="6874"/>
                  </a:lnTo>
                  <a:lnTo>
                    <a:pt x="1042" y="6955"/>
                  </a:lnTo>
                  <a:lnTo>
                    <a:pt x="1055" y="7035"/>
                  </a:lnTo>
                  <a:lnTo>
                    <a:pt x="1068" y="7115"/>
                  </a:lnTo>
                  <a:lnTo>
                    <a:pt x="1084" y="7195"/>
                  </a:lnTo>
                  <a:lnTo>
                    <a:pt x="1099" y="7274"/>
                  </a:lnTo>
                  <a:lnTo>
                    <a:pt x="1114" y="7354"/>
                  </a:lnTo>
                  <a:lnTo>
                    <a:pt x="1130" y="7433"/>
                  </a:lnTo>
                  <a:lnTo>
                    <a:pt x="1148" y="7512"/>
                  </a:lnTo>
                  <a:lnTo>
                    <a:pt x="1166" y="7591"/>
                  </a:lnTo>
                  <a:lnTo>
                    <a:pt x="1184" y="7669"/>
                  </a:lnTo>
                  <a:lnTo>
                    <a:pt x="1204" y="7748"/>
                  </a:lnTo>
                  <a:lnTo>
                    <a:pt x="1224" y="7826"/>
                  </a:lnTo>
                  <a:lnTo>
                    <a:pt x="1244" y="7904"/>
                  </a:lnTo>
                  <a:lnTo>
                    <a:pt x="1266" y="7982"/>
                  </a:lnTo>
                  <a:lnTo>
                    <a:pt x="1288" y="8060"/>
                  </a:lnTo>
                  <a:lnTo>
                    <a:pt x="1247" y="8150"/>
                  </a:lnTo>
                  <a:lnTo>
                    <a:pt x="1209" y="8242"/>
                  </a:lnTo>
                  <a:lnTo>
                    <a:pt x="1171" y="8335"/>
                  </a:lnTo>
                  <a:lnTo>
                    <a:pt x="1136" y="8428"/>
                  </a:lnTo>
                  <a:lnTo>
                    <a:pt x="1102" y="8522"/>
                  </a:lnTo>
                  <a:lnTo>
                    <a:pt x="1070" y="8616"/>
                  </a:lnTo>
                  <a:lnTo>
                    <a:pt x="1041" y="8712"/>
                  </a:lnTo>
                  <a:lnTo>
                    <a:pt x="1012" y="8808"/>
                  </a:lnTo>
                  <a:lnTo>
                    <a:pt x="987" y="8904"/>
                  </a:lnTo>
                  <a:lnTo>
                    <a:pt x="963" y="9001"/>
                  </a:lnTo>
                  <a:lnTo>
                    <a:pt x="939" y="9099"/>
                  </a:lnTo>
                  <a:lnTo>
                    <a:pt x="919" y="9196"/>
                  </a:lnTo>
                  <a:lnTo>
                    <a:pt x="900" y="9294"/>
                  </a:lnTo>
                  <a:lnTo>
                    <a:pt x="882" y="9393"/>
                  </a:lnTo>
                  <a:lnTo>
                    <a:pt x="867" y="9492"/>
                  </a:lnTo>
                  <a:lnTo>
                    <a:pt x="854" y="9590"/>
                  </a:lnTo>
                  <a:lnTo>
                    <a:pt x="803" y="9471"/>
                  </a:lnTo>
                  <a:lnTo>
                    <a:pt x="753" y="9351"/>
                  </a:lnTo>
                  <a:lnTo>
                    <a:pt x="705" y="9230"/>
                  </a:lnTo>
                  <a:lnTo>
                    <a:pt x="658" y="9109"/>
                  </a:lnTo>
                  <a:lnTo>
                    <a:pt x="614" y="8987"/>
                  </a:lnTo>
                  <a:lnTo>
                    <a:pt x="570" y="8864"/>
                  </a:lnTo>
                  <a:lnTo>
                    <a:pt x="528" y="8741"/>
                  </a:lnTo>
                  <a:lnTo>
                    <a:pt x="487" y="8616"/>
                  </a:lnTo>
                  <a:lnTo>
                    <a:pt x="449" y="8491"/>
                  </a:lnTo>
                  <a:lnTo>
                    <a:pt x="411" y="8366"/>
                  </a:lnTo>
                  <a:lnTo>
                    <a:pt x="376" y="8241"/>
                  </a:lnTo>
                  <a:lnTo>
                    <a:pt x="341" y="8115"/>
                  </a:lnTo>
                  <a:lnTo>
                    <a:pt x="308" y="7988"/>
                  </a:lnTo>
                  <a:lnTo>
                    <a:pt x="277" y="7859"/>
                  </a:lnTo>
                  <a:lnTo>
                    <a:pt x="247" y="7732"/>
                  </a:lnTo>
                  <a:lnTo>
                    <a:pt x="220" y="7603"/>
                  </a:lnTo>
                  <a:lnTo>
                    <a:pt x="193" y="7474"/>
                  </a:lnTo>
                  <a:lnTo>
                    <a:pt x="169" y="7345"/>
                  </a:lnTo>
                  <a:lnTo>
                    <a:pt x="146" y="7214"/>
                  </a:lnTo>
                  <a:lnTo>
                    <a:pt x="125" y="7084"/>
                  </a:lnTo>
                  <a:lnTo>
                    <a:pt x="105" y="6953"/>
                  </a:lnTo>
                  <a:lnTo>
                    <a:pt x="88" y="6822"/>
                  </a:lnTo>
                  <a:lnTo>
                    <a:pt x="70" y="6690"/>
                  </a:lnTo>
                  <a:lnTo>
                    <a:pt x="56" y="6558"/>
                  </a:lnTo>
                  <a:lnTo>
                    <a:pt x="43" y="6425"/>
                  </a:lnTo>
                  <a:lnTo>
                    <a:pt x="32" y="6292"/>
                  </a:lnTo>
                  <a:lnTo>
                    <a:pt x="23" y="6159"/>
                  </a:lnTo>
                  <a:lnTo>
                    <a:pt x="14" y="6025"/>
                  </a:lnTo>
                  <a:lnTo>
                    <a:pt x="8" y="5891"/>
                  </a:lnTo>
                  <a:lnTo>
                    <a:pt x="4" y="5756"/>
                  </a:lnTo>
                  <a:lnTo>
                    <a:pt x="1" y="5622"/>
                  </a:lnTo>
                  <a:lnTo>
                    <a:pt x="0" y="5487"/>
                  </a:lnTo>
                  <a:lnTo>
                    <a:pt x="0" y="1981"/>
                  </a:lnTo>
                  <a:lnTo>
                    <a:pt x="207" y="1978"/>
                  </a:lnTo>
                  <a:lnTo>
                    <a:pt x="411" y="1971"/>
                  </a:lnTo>
                  <a:lnTo>
                    <a:pt x="615" y="1960"/>
                  </a:lnTo>
                  <a:lnTo>
                    <a:pt x="817" y="1945"/>
                  </a:lnTo>
                  <a:lnTo>
                    <a:pt x="1019" y="1926"/>
                  </a:lnTo>
                  <a:lnTo>
                    <a:pt x="1219" y="1904"/>
                  </a:lnTo>
                  <a:lnTo>
                    <a:pt x="1418" y="1878"/>
                  </a:lnTo>
                  <a:lnTo>
                    <a:pt x="1617" y="1848"/>
                  </a:lnTo>
                  <a:lnTo>
                    <a:pt x="1814" y="1814"/>
                  </a:lnTo>
                  <a:lnTo>
                    <a:pt x="2011" y="1777"/>
                  </a:lnTo>
                  <a:lnTo>
                    <a:pt x="2205" y="1736"/>
                  </a:lnTo>
                  <a:lnTo>
                    <a:pt x="2399" y="1690"/>
                  </a:lnTo>
                  <a:lnTo>
                    <a:pt x="2591" y="1641"/>
                  </a:lnTo>
                  <a:lnTo>
                    <a:pt x="2783" y="1589"/>
                  </a:lnTo>
                  <a:lnTo>
                    <a:pt x="2973" y="1532"/>
                  </a:lnTo>
                  <a:lnTo>
                    <a:pt x="3162" y="1472"/>
                  </a:lnTo>
                  <a:lnTo>
                    <a:pt x="3350" y="1408"/>
                  </a:lnTo>
                  <a:lnTo>
                    <a:pt x="3537" y="1341"/>
                  </a:lnTo>
                  <a:lnTo>
                    <a:pt x="3722" y="1270"/>
                  </a:lnTo>
                  <a:lnTo>
                    <a:pt x="3906" y="1195"/>
                  </a:lnTo>
                  <a:lnTo>
                    <a:pt x="4088" y="1115"/>
                  </a:lnTo>
                  <a:lnTo>
                    <a:pt x="4270" y="1033"/>
                  </a:lnTo>
                  <a:lnTo>
                    <a:pt x="4449" y="946"/>
                  </a:lnTo>
                  <a:lnTo>
                    <a:pt x="4628" y="856"/>
                  </a:lnTo>
                  <a:lnTo>
                    <a:pt x="4805" y="762"/>
                  </a:lnTo>
                  <a:lnTo>
                    <a:pt x="4981" y="665"/>
                  </a:lnTo>
                  <a:lnTo>
                    <a:pt x="5156" y="563"/>
                  </a:lnTo>
                  <a:lnTo>
                    <a:pt x="5329" y="458"/>
                  </a:lnTo>
                  <a:lnTo>
                    <a:pt x="5500" y="349"/>
                  </a:lnTo>
                  <a:lnTo>
                    <a:pt x="5671" y="237"/>
                  </a:lnTo>
                  <a:lnTo>
                    <a:pt x="5839" y="120"/>
                  </a:lnTo>
                  <a:lnTo>
                    <a:pt x="6007" y="0"/>
                  </a:lnTo>
                  <a:lnTo>
                    <a:pt x="6148" y="102"/>
                  </a:lnTo>
                  <a:lnTo>
                    <a:pt x="6290" y="201"/>
                  </a:lnTo>
                  <a:lnTo>
                    <a:pt x="6433" y="297"/>
                  </a:lnTo>
                  <a:lnTo>
                    <a:pt x="6578" y="391"/>
                  </a:lnTo>
                  <a:lnTo>
                    <a:pt x="6723" y="481"/>
                  </a:lnTo>
                  <a:lnTo>
                    <a:pt x="6868" y="570"/>
                  </a:lnTo>
                  <a:lnTo>
                    <a:pt x="7016" y="655"/>
                  </a:lnTo>
                  <a:lnTo>
                    <a:pt x="7165" y="739"/>
                  </a:lnTo>
                  <a:lnTo>
                    <a:pt x="7314" y="819"/>
                  </a:lnTo>
                  <a:lnTo>
                    <a:pt x="7464" y="897"/>
                  </a:lnTo>
                  <a:lnTo>
                    <a:pt x="7615" y="972"/>
                  </a:lnTo>
                  <a:lnTo>
                    <a:pt x="7768" y="1044"/>
                  </a:lnTo>
                  <a:lnTo>
                    <a:pt x="7920" y="1113"/>
                  </a:lnTo>
                  <a:lnTo>
                    <a:pt x="8074" y="1180"/>
                  </a:lnTo>
                  <a:lnTo>
                    <a:pt x="8230" y="1245"/>
                  </a:lnTo>
                  <a:lnTo>
                    <a:pt x="8385" y="1307"/>
                  </a:lnTo>
                  <a:lnTo>
                    <a:pt x="8542" y="1366"/>
                  </a:lnTo>
                  <a:lnTo>
                    <a:pt x="8700" y="1422"/>
                  </a:lnTo>
                  <a:lnTo>
                    <a:pt x="8858" y="1475"/>
                  </a:lnTo>
                  <a:lnTo>
                    <a:pt x="9018" y="1526"/>
                  </a:lnTo>
                  <a:lnTo>
                    <a:pt x="9179" y="1574"/>
                  </a:lnTo>
                  <a:lnTo>
                    <a:pt x="9340" y="1620"/>
                  </a:lnTo>
                  <a:lnTo>
                    <a:pt x="9502" y="1663"/>
                  </a:lnTo>
                  <a:lnTo>
                    <a:pt x="9665" y="1702"/>
                  </a:lnTo>
                  <a:lnTo>
                    <a:pt x="9829" y="1740"/>
                  </a:lnTo>
                  <a:lnTo>
                    <a:pt x="9994" y="1775"/>
                  </a:lnTo>
                  <a:lnTo>
                    <a:pt x="10159" y="1807"/>
                  </a:lnTo>
                  <a:lnTo>
                    <a:pt x="10326" y="1837"/>
                  </a:lnTo>
                  <a:lnTo>
                    <a:pt x="10492" y="1863"/>
                  </a:lnTo>
                  <a:lnTo>
                    <a:pt x="10660" y="1887"/>
                  </a:lnTo>
                  <a:lnTo>
                    <a:pt x="10829" y="1908"/>
                  </a:lnTo>
                  <a:lnTo>
                    <a:pt x="10998" y="1927"/>
                  </a:lnTo>
                  <a:lnTo>
                    <a:pt x="10998" y="2857"/>
                  </a:lnTo>
                  <a:close/>
                </a:path>
              </a:pathLst>
            </a:custGeom>
            <a:solidFill>
              <a:srgbClr val="A9AB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7" name="TextBox 156">
            <a:extLst>
              <a:ext uri="{FF2B5EF4-FFF2-40B4-BE49-F238E27FC236}">
                <a16:creationId xmlns:a16="http://schemas.microsoft.com/office/drawing/2014/main" id="{26B6FF47-A762-5346-B811-C782C49DC892}"/>
              </a:ext>
            </a:extLst>
          </p:cNvPr>
          <p:cNvSpPr txBox="1"/>
          <p:nvPr/>
        </p:nvSpPr>
        <p:spPr>
          <a:xfrm>
            <a:off x="5333696" y="1226103"/>
            <a:ext cx="3378227" cy="2508379"/>
          </a:xfrm>
          <a:prstGeom prst="rect">
            <a:avLst/>
          </a:prstGeom>
          <a:noFill/>
        </p:spPr>
        <p:txBody>
          <a:bodyPr wrap="square" rtlCol="0">
            <a:spAutoFit/>
          </a:bodyPr>
          <a:lstStyle/>
          <a:p>
            <a:pPr algn="ctr"/>
            <a:r>
              <a:rPr lang="en-US" sz="1800" b="1" i="1" dirty="0">
                <a:latin typeface="Open Sans"/>
                <a:cs typeface="Open Sans"/>
              </a:rPr>
              <a:t>PrevTech Electrical </a:t>
            </a:r>
          </a:p>
          <a:p>
            <a:pPr algn="ctr"/>
            <a:r>
              <a:rPr lang="en-US" sz="1800" b="1" i="1" dirty="0">
                <a:latin typeface="Open Sans"/>
                <a:cs typeface="Open Sans"/>
              </a:rPr>
              <a:t>Safety Index</a:t>
            </a:r>
            <a:r>
              <a:rPr lang="en-US" sz="1800" b="1" spc="-3" baseline="-19000" dirty="0">
                <a:latin typeface="Open Sans"/>
                <a:cs typeface="Open Sans"/>
              </a:rPr>
              <a:t>©</a:t>
            </a:r>
            <a:endParaRPr lang="en-US" sz="1800" b="1" i="1" dirty="0">
              <a:latin typeface="Open Sans"/>
              <a:cs typeface="Open Sans"/>
            </a:endParaRPr>
          </a:p>
          <a:p>
            <a:endParaRPr lang="en-US" sz="700" dirty="0">
              <a:latin typeface="Open Sans"/>
              <a:cs typeface="Open Sans"/>
            </a:endParaRPr>
          </a:p>
          <a:p>
            <a:r>
              <a:rPr lang="en-US" sz="2000" b="1" dirty="0">
                <a:solidFill>
                  <a:srgbClr val="408000"/>
                </a:solidFill>
                <a:latin typeface="Open Sans"/>
                <a:cs typeface="Open Sans"/>
              </a:rPr>
              <a:t>A</a:t>
            </a:r>
            <a:r>
              <a:rPr lang="en-US" sz="1600" dirty="0">
                <a:latin typeface="Open Sans"/>
                <a:cs typeface="Open Sans"/>
              </a:rPr>
              <a:t> - Excellent</a:t>
            </a:r>
          </a:p>
          <a:p>
            <a:r>
              <a:rPr lang="en-US" sz="2000" b="1" dirty="0">
                <a:solidFill>
                  <a:srgbClr val="3366FF"/>
                </a:solidFill>
                <a:latin typeface="Open Sans"/>
                <a:cs typeface="Open Sans"/>
              </a:rPr>
              <a:t>B</a:t>
            </a:r>
            <a:r>
              <a:rPr lang="en-US" sz="1600" dirty="0">
                <a:latin typeface="Open Sans"/>
                <a:cs typeface="Open Sans"/>
              </a:rPr>
              <a:t> - Good Quality Network</a:t>
            </a:r>
          </a:p>
          <a:p>
            <a:r>
              <a:rPr lang="en-US" sz="2000" b="1" dirty="0">
                <a:solidFill>
                  <a:srgbClr val="FFFF00"/>
                </a:solidFill>
                <a:latin typeface="Open Sans"/>
                <a:cs typeface="Open Sans"/>
              </a:rPr>
              <a:t>C</a:t>
            </a:r>
            <a:r>
              <a:rPr lang="en-US" sz="1600" dirty="0">
                <a:latin typeface="Open Sans"/>
                <a:cs typeface="Open Sans"/>
              </a:rPr>
              <a:t> – Requires Attention</a:t>
            </a:r>
          </a:p>
          <a:p>
            <a:r>
              <a:rPr lang="en-US" sz="2000" b="1" dirty="0">
                <a:solidFill>
                  <a:srgbClr val="FFC000"/>
                </a:solidFill>
                <a:latin typeface="Open Sans"/>
                <a:cs typeface="Open Sans"/>
              </a:rPr>
              <a:t>Z</a:t>
            </a:r>
            <a:r>
              <a:rPr lang="en-US" sz="1800" dirty="0">
                <a:latin typeface="Open Sans"/>
                <a:cs typeface="Open Sans"/>
              </a:rPr>
              <a:t> – </a:t>
            </a:r>
            <a:r>
              <a:rPr lang="en-US" sz="1600" dirty="0">
                <a:latin typeface="Open Sans"/>
                <a:cs typeface="Open Sans"/>
              </a:rPr>
              <a:t>Sentinel Zone</a:t>
            </a:r>
            <a:endParaRPr lang="en-US" sz="1800" dirty="0">
              <a:latin typeface="Open Sans"/>
              <a:cs typeface="Open Sans"/>
            </a:endParaRPr>
          </a:p>
          <a:p>
            <a:r>
              <a:rPr lang="en-US" sz="1800" b="1" dirty="0">
                <a:solidFill>
                  <a:srgbClr val="FF0000"/>
                </a:solidFill>
                <a:latin typeface="Open Sans"/>
                <a:cs typeface="Open Sans"/>
              </a:rPr>
              <a:t>D</a:t>
            </a:r>
            <a:r>
              <a:rPr lang="en-US" sz="1600" dirty="0">
                <a:latin typeface="Open Sans"/>
                <a:cs typeface="Open Sans"/>
              </a:rPr>
              <a:t> – At Risk -Regular Alarms</a:t>
            </a:r>
          </a:p>
          <a:p>
            <a:r>
              <a:rPr lang="en-US" sz="1600" dirty="0">
                <a:latin typeface="Open Sans"/>
                <a:cs typeface="Open Sans"/>
              </a:rPr>
              <a:t>       Intervention Required</a:t>
            </a:r>
          </a:p>
        </p:txBody>
      </p:sp>
      <p:pic>
        <p:nvPicPr>
          <p:cNvPr id="163" name="Picture 162">
            <a:extLst>
              <a:ext uri="{FF2B5EF4-FFF2-40B4-BE49-F238E27FC236}">
                <a16:creationId xmlns:a16="http://schemas.microsoft.com/office/drawing/2014/main" id="{E5E110D6-F9DD-2D41-8083-80DB234A3F76}"/>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798" b="91913" l="9000" r="90250">
                        <a14:foregroundMark x1="9000" y1="83048" x2="9000" y2="83048"/>
                        <a14:foregroundMark x1="90333" y1="82737" x2="90333" y2="82737"/>
                        <a14:foregroundMark x1="49750" y1="91913" x2="49750" y2="91913"/>
                        <a14:foregroundMark x1="9000" y1="77760" x2="9000" y2="77760"/>
                        <a14:foregroundMark x1="9167" y1="76050" x2="9167" y2="76050"/>
                        <a14:foregroundMark x1="9083" y1="75894" x2="9083" y2="75894"/>
                        <a14:foregroundMark x1="9083" y1="74650" x2="9083" y2="74650"/>
                      </a14:backgroundRemoval>
                    </a14:imgEffect>
                  </a14:imgLayer>
                </a14:imgProps>
              </a:ext>
              <a:ext uri="{28A0092B-C50C-407E-A947-70E740481C1C}">
                <a14:useLocalDpi xmlns:a14="http://schemas.microsoft.com/office/drawing/2010/main"/>
              </a:ext>
            </a:extLst>
          </a:blip>
          <a:stretch>
            <a:fillRect/>
          </a:stretch>
        </p:blipFill>
        <p:spPr>
          <a:xfrm flipH="1">
            <a:off x="609600" y="1591638"/>
            <a:ext cx="4038600" cy="2351712"/>
          </a:xfrm>
          <a:prstGeom prst="rect">
            <a:avLst/>
          </a:prstGeom>
        </p:spPr>
      </p:pic>
      <p:sp>
        <p:nvSpPr>
          <p:cNvPr id="164" name="object 41">
            <a:extLst>
              <a:ext uri="{FF2B5EF4-FFF2-40B4-BE49-F238E27FC236}">
                <a16:creationId xmlns:a16="http://schemas.microsoft.com/office/drawing/2014/main" id="{E0FE0623-C9BA-8F4E-B54A-3756FA7A6AC3}"/>
              </a:ext>
            </a:extLst>
          </p:cNvPr>
          <p:cNvSpPr txBox="1"/>
          <p:nvPr/>
        </p:nvSpPr>
        <p:spPr>
          <a:xfrm>
            <a:off x="2628900" y="2345763"/>
            <a:ext cx="1143000" cy="315391"/>
          </a:xfrm>
          <a:prstGeom prst="rect">
            <a:avLst/>
          </a:prstGeom>
        </p:spPr>
        <p:txBody>
          <a:bodyPr vert="horz" wrap="square" lIns="0" tIns="7541" rIns="0" bIns="0" rtlCol="0">
            <a:spAutoFit/>
          </a:bodyPr>
          <a:lstStyle/>
          <a:p>
            <a:pPr marL="7938" algn="ctr">
              <a:spcBef>
                <a:spcPts val="59"/>
              </a:spcBef>
            </a:pPr>
            <a:r>
              <a:rPr lang="fr-CA" sz="2000" b="1" spc="-3" dirty="0">
                <a:latin typeface="Open Sans"/>
                <a:cs typeface="Open Sans"/>
              </a:rPr>
              <a:t>Z</a:t>
            </a:r>
            <a:endParaRPr lang="fr-CA" sz="2000" b="1" dirty="0">
              <a:latin typeface="Open Sans"/>
              <a:cs typeface="Open Sans"/>
            </a:endParaRPr>
          </a:p>
        </p:txBody>
      </p:sp>
      <p:sp>
        <p:nvSpPr>
          <p:cNvPr id="165" name="object 41">
            <a:extLst>
              <a:ext uri="{FF2B5EF4-FFF2-40B4-BE49-F238E27FC236}">
                <a16:creationId xmlns:a16="http://schemas.microsoft.com/office/drawing/2014/main" id="{5FE37E34-DF9B-5545-9960-2EF91EBA599D}"/>
              </a:ext>
            </a:extLst>
          </p:cNvPr>
          <p:cNvSpPr txBox="1"/>
          <p:nvPr/>
        </p:nvSpPr>
        <p:spPr>
          <a:xfrm>
            <a:off x="1713627" y="2024343"/>
            <a:ext cx="1143000" cy="315391"/>
          </a:xfrm>
          <a:prstGeom prst="rect">
            <a:avLst/>
          </a:prstGeom>
        </p:spPr>
        <p:txBody>
          <a:bodyPr vert="horz" wrap="square" lIns="0" tIns="7541" rIns="0" bIns="0" rtlCol="0">
            <a:spAutoFit/>
          </a:bodyPr>
          <a:lstStyle/>
          <a:p>
            <a:pPr marL="7938" algn="ctr">
              <a:spcBef>
                <a:spcPts val="59"/>
              </a:spcBef>
            </a:pPr>
            <a:r>
              <a:rPr lang="fr-CA" sz="2000" b="1" spc="-3" dirty="0">
                <a:latin typeface="Open Sans"/>
                <a:cs typeface="Open Sans"/>
              </a:rPr>
              <a:t>C</a:t>
            </a:r>
            <a:endParaRPr lang="fr-CA" sz="2000" b="1" dirty="0">
              <a:latin typeface="Open Sans"/>
              <a:cs typeface="Open Sans"/>
            </a:endParaRPr>
          </a:p>
        </p:txBody>
      </p:sp>
      <p:sp>
        <p:nvSpPr>
          <p:cNvPr id="166" name="object 41">
            <a:extLst>
              <a:ext uri="{FF2B5EF4-FFF2-40B4-BE49-F238E27FC236}">
                <a16:creationId xmlns:a16="http://schemas.microsoft.com/office/drawing/2014/main" id="{CD247C77-651D-8945-BBD4-C8B7DD939F78}"/>
              </a:ext>
            </a:extLst>
          </p:cNvPr>
          <p:cNvSpPr txBox="1"/>
          <p:nvPr/>
        </p:nvSpPr>
        <p:spPr>
          <a:xfrm>
            <a:off x="1133660" y="2383637"/>
            <a:ext cx="1143000" cy="315391"/>
          </a:xfrm>
          <a:prstGeom prst="rect">
            <a:avLst/>
          </a:prstGeom>
        </p:spPr>
        <p:txBody>
          <a:bodyPr vert="horz" wrap="square" lIns="0" tIns="7541" rIns="0" bIns="0" rtlCol="0">
            <a:spAutoFit/>
          </a:bodyPr>
          <a:lstStyle/>
          <a:p>
            <a:pPr marL="7938" algn="ctr">
              <a:spcBef>
                <a:spcPts val="59"/>
              </a:spcBef>
            </a:pPr>
            <a:r>
              <a:rPr lang="fr-CA" sz="2000" b="1" spc="-3" dirty="0">
                <a:latin typeface="Open Sans"/>
                <a:cs typeface="Open Sans"/>
              </a:rPr>
              <a:t>B</a:t>
            </a:r>
            <a:endParaRPr lang="fr-CA" sz="2000" b="1" dirty="0">
              <a:latin typeface="Open Sans"/>
              <a:cs typeface="Open Sans"/>
            </a:endParaRPr>
          </a:p>
        </p:txBody>
      </p:sp>
      <p:sp>
        <p:nvSpPr>
          <p:cNvPr id="167" name="object 41">
            <a:extLst>
              <a:ext uri="{FF2B5EF4-FFF2-40B4-BE49-F238E27FC236}">
                <a16:creationId xmlns:a16="http://schemas.microsoft.com/office/drawing/2014/main" id="{A667A5EC-71D0-E04B-AD98-3AFF4D604D97}"/>
              </a:ext>
            </a:extLst>
          </p:cNvPr>
          <p:cNvSpPr txBox="1"/>
          <p:nvPr/>
        </p:nvSpPr>
        <p:spPr>
          <a:xfrm>
            <a:off x="775911" y="3102225"/>
            <a:ext cx="1143000" cy="315391"/>
          </a:xfrm>
          <a:prstGeom prst="rect">
            <a:avLst/>
          </a:prstGeom>
        </p:spPr>
        <p:txBody>
          <a:bodyPr vert="horz" wrap="square" lIns="0" tIns="7541" rIns="0" bIns="0" rtlCol="0">
            <a:spAutoFit/>
          </a:bodyPr>
          <a:lstStyle/>
          <a:p>
            <a:pPr marL="7938" algn="ctr">
              <a:spcBef>
                <a:spcPts val="59"/>
              </a:spcBef>
            </a:pPr>
            <a:r>
              <a:rPr lang="fr-CA" sz="2000" b="1" spc="-3" dirty="0">
                <a:latin typeface="Open Sans"/>
                <a:cs typeface="Open Sans"/>
              </a:rPr>
              <a:t>A</a:t>
            </a:r>
            <a:endParaRPr lang="fr-CA" sz="2000" b="1" dirty="0">
              <a:latin typeface="Open Sans"/>
              <a:cs typeface="Open Sans"/>
            </a:endParaRPr>
          </a:p>
        </p:txBody>
      </p:sp>
      <p:sp>
        <p:nvSpPr>
          <p:cNvPr id="168" name="object 41">
            <a:extLst>
              <a:ext uri="{FF2B5EF4-FFF2-40B4-BE49-F238E27FC236}">
                <a16:creationId xmlns:a16="http://schemas.microsoft.com/office/drawing/2014/main" id="{6707531F-729D-684F-BFF9-65079952720A}"/>
              </a:ext>
            </a:extLst>
          </p:cNvPr>
          <p:cNvSpPr txBox="1"/>
          <p:nvPr/>
        </p:nvSpPr>
        <p:spPr>
          <a:xfrm>
            <a:off x="3335621" y="3123480"/>
            <a:ext cx="1143000" cy="315391"/>
          </a:xfrm>
          <a:prstGeom prst="rect">
            <a:avLst/>
          </a:prstGeom>
        </p:spPr>
        <p:txBody>
          <a:bodyPr vert="horz" wrap="square" lIns="0" tIns="7541" rIns="0" bIns="0" rtlCol="0">
            <a:spAutoFit/>
          </a:bodyPr>
          <a:lstStyle/>
          <a:p>
            <a:pPr marL="7938" algn="ctr">
              <a:spcBef>
                <a:spcPts val="59"/>
              </a:spcBef>
            </a:pPr>
            <a:r>
              <a:rPr lang="fr-CA" sz="2000" b="1" spc="-3" dirty="0">
                <a:latin typeface="Open Sans"/>
                <a:cs typeface="Open Sans"/>
              </a:rPr>
              <a:t>D</a:t>
            </a:r>
            <a:endParaRPr lang="fr-CA" sz="2000" b="1" dirty="0">
              <a:latin typeface="Open Sans"/>
              <a:cs typeface="Open Sans"/>
            </a:endParaRPr>
          </a:p>
        </p:txBody>
      </p:sp>
      <p:cxnSp>
        <p:nvCxnSpPr>
          <p:cNvPr id="169" name="Straight Connector 168">
            <a:extLst>
              <a:ext uri="{FF2B5EF4-FFF2-40B4-BE49-F238E27FC236}">
                <a16:creationId xmlns:a16="http://schemas.microsoft.com/office/drawing/2014/main" id="{CCC383AF-F9BC-9742-B9D0-EAFE0A6B8452}"/>
              </a:ext>
            </a:extLst>
          </p:cNvPr>
          <p:cNvCxnSpPr>
            <a:cxnSpLocks/>
          </p:cNvCxnSpPr>
          <p:nvPr/>
        </p:nvCxnSpPr>
        <p:spPr>
          <a:xfrm flipV="1">
            <a:off x="2628900" y="1559299"/>
            <a:ext cx="0" cy="2003051"/>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170" name="object 10">
            <a:extLst>
              <a:ext uri="{FF2B5EF4-FFF2-40B4-BE49-F238E27FC236}">
                <a16:creationId xmlns:a16="http://schemas.microsoft.com/office/drawing/2014/main" id="{5529D4CA-0F15-C347-B1C6-0919ED8BA124}"/>
              </a:ext>
            </a:extLst>
          </p:cNvPr>
          <p:cNvSpPr txBox="1">
            <a:spLocks/>
          </p:cNvSpPr>
          <p:nvPr/>
        </p:nvSpPr>
        <p:spPr>
          <a:xfrm>
            <a:off x="919126" y="4225105"/>
            <a:ext cx="6517689" cy="787716"/>
          </a:xfrm>
          <a:prstGeom prst="rect">
            <a:avLst/>
          </a:prstGeom>
        </p:spPr>
        <p:txBody>
          <a:bodyPr vert="horz" wrap="square" lIns="0" tIns="7938" rIns="0" bIns="0" rtlCol="0">
            <a:spAutoFit/>
          </a:bodyPr>
          <a:lstStyle>
            <a:lvl1pPr>
              <a:defRPr>
                <a:latin typeface="+mj-lt"/>
                <a:ea typeface="+mj-ea"/>
                <a:cs typeface="+mj-cs"/>
              </a:defRPr>
            </a:lvl1pPr>
          </a:lstStyle>
          <a:p>
            <a:pPr marL="7938">
              <a:spcBef>
                <a:spcPts val="63"/>
              </a:spcBef>
            </a:pPr>
            <a:r>
              <a:rPr lang="en-US" sz="1700" b="1" i="1" spc="-3" dirty="0">
                <a:solidFill>
                  <a:schemeClr val="tx1">
                    <a:lumMod val="75000"/>
                    <a:lumOff val="25000"/>
                  </a:schemeClr>
                </a:solidFill>
                <a:latin typeface="Open Sans"/>
                <a:cs typeface="Open Sans"/>
              </a:rPr>
              <a:t>Not all farms and electrical networks are the same</a:t>
            </a:r>
          </a:p>
          <a:p>
            <a:pPr marL="7938">
              <a:spcBef>
                <a:spcPts val="63"/>
              </a:spcBef>
            </a:pPr>
            <a:r>
              <a:rPr lang="en-US" sz="1800" b="1" spc="-3" dirty="0">
                <a:solidFill>
                  <a:srgbClr val="F13F00"/>
                </a:solidFill>
                <a:latin typeface="Open Sans"/>
                <a:cs typeface="Open Sans"/>
              </a:rPr>
              <a:t>A simple and effective tool to assess and manage risk</a:t>
            </a:r>
          </a:p>
          <a:p>
            <a:pPr marL="7938">
              <a:spcBef>
                <a:spcPts val="63"/>
              </a:spcBef>
            </a:pPr>
            <a:r>
              <a:rPr lang="en-US" sz="1400" b="1" i="1" spc="-3" dirty="0">
                <a:solidFill>
                  <a:schemeClr val="tx1">
                    <a:lumMod val="75000"/>
                    <a:lumOff val="25000"/>
                  </a:schemeClr>
                </a:solidFill>
                <a:latin typeface="Open Sans"/>
                <a:cs typeface="Open Sans"/>
              </a:rPr>
              <a:t>Available on each PrevTech Unit dashboard</a:t>
            </a:r>
            <a:endParaRPr lang="en-US" sz="1400" b="1" spc="-3" dirty="0">
              <a:latin typeface="Open Sans"/>
              <a:cs typeface="Open Sans"/>
            </a:endParaRPr>
          </a:p>
        </p:txBody>
      </p:sp>
    </p:spTree>
    <p:extLst>
      <p:ext uri="{BB962C8B-B14F-4D97-AF65-F5344CB8AC3E}">
        <p14:creationId xmlns:p14="http://schemas.microsoft.com/office/powerpoint/2010/main" val="4151622203"/>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a:grpSpLocks noChangeAspect="1"/>
          </p:cNvGrpSpPr>
          <p:nvPr/>
        </p:nvGrpSpPr>
        <p:grpSpPr>
          <a:xfrm>
            <a:off x="2489200" y="1208753"/>
            <a:ext cx="4038600" cy="2968133"/>
            <a:chOff x="8534400" y="2786063"/>
            <a:chExt cx="4306888" cy="2928938"/>
          </a:xfrm>
        </p:grpSpPr>
        <p:sp>
          <p:nvSpPr>
            <p:cNvPr id="69" name="Freeform 5"/>
            <p:cNvSpPr>
              <a:spLocks/>
            </p:cNvSpPr>
            <p:nvPr/>
          </p:nvSpPr>
          <p:spPr bwMode="auto">
            <a:xfrm>
              <a:off x="8534400" y="2786063"/>
              <a:ext cx="4306888" cy="2928938"/>
            </a:xfrm>
            <a:custGeom>
              <a:avLst/>
              <a:gdLst>
                <a:gd name="T0" fmla="*/ 15825 w 16278"/>
                <a:gd name="T1" fmla="*/ 1 h 11072"/>
                <a:gd name="T2" fmla="*/ 15896 w 16278"/>
                <a:gd name="T3" fmla="*/ 10 h 11072"/>
                <a:gd name="T4" fmla="*/ 15965 w 16278"/>
                <a:gd name="T5" fmla="*/ 30 h 11072"/>
                <a:gd name="T6" fmla="*/ 16028 w 16278"/>
                <a:gd name="T7" fmla="*/ 58 h 11072"/>
                <a:gd name="T8" fmla="*/ 16086 w 16278"/>
                <a:gd name="T9" fmla="*/ 96 h 11072"/>
                <a:gd name="T10" fmla="*/ 16138 w 16278"/>
                <a:gd name="T11" fmla="*/ 141 h 11072"/>
                <a:gd name="T12" fmla="*/ 16183 w 16278"/>
                <a:gd name="T13" fmla="*/ 193 h 11072"/>
                <a:gd name="T14" fmla="*/ 16220 w 16278"/>
                <a:gd name="T15" fmla="*/ 251 h 11072"/>
                <a:gd name="T16" fmla="*/ 16248 w 16278"/>
                <a:gd name="T17" fmla="*/ 314 h 11072"/>
                <a:gd name="T18" fmla="*/ 16268 w 16278"/>
                <a:gd name="T19" fmla="*/ 382 h 11072"/>
                <a:gd name="T20" fmla="*/ 16277 w 16278"/>
                <a:gd name="T21" fmla="*/ 453 h 11072"/>
                <a:gd name="T22" fmla="*/ 16277 w 16278"/>
                <a:gd name="T23" fmla="*/ 10619 h 11072"/>
                <a:gd name="T24" fmla="*/ 16268 w 16278"/>
                <a:gd name="T25" fmla="*/ 10690 h 11072"/>
                <a:gd name="T26" fmla="*/ 16248 w 16278"/>
                <a:gd name="T27" fmla="*/ 10759 h 11072"/>
                <a:gd name="T28" fmla="*/ 16220 w 16278"/>
                <a:gd name="T29" fmla="*/ 10822 h 11072"/>
                <a:gd name="T30" fmla="*/ 16183 w 16278"/>
                <a:gd name="T31" fmla="*/ 10880 h 11072"/>
                <a:gd name="T32" fmla="*/ 16138 w 16278"/>
                <a:gd name="T33" fmla="*/ 10932 h 11072"/>
                <a:gd name="T34" fmla="*/ 16086 w 16278"/>
                <a:gd name="T35" fmla="*/ 10977 h 11072"/>
                <a:gd name="T36" fmla="*/ 16028 w 16278"/>
                <a:gd name="T37" fmla="*/ 11014 h 11072"/>
                <a:gd name="T38" fmla="*/ 15965 w 16278"/>
                <a:gd name="T39" fmla="*/ 11042 h 11072"/>
                <a:gd name="T40" fmla="*/ 15896 w 16278"/>
                <a:gd name="T41" fmla="*/ 11062 h 11072"/>
                <a:gd name="T42" fmla="*/ 15825 w 16278"/>
                <a:gd name="T43" fmla="*/ 11071 h 11072"/>
                <a:gd name="T44" fmla="*/ 453 w 16278"/>
                <a:gd name="T45" fmla="*/ 11071 h 11072"/>
                <a:gd name="T46" fmla="*/ 382 w 16278"/>
                <a:gd name="T47" fmla="*/ 11062 h 11072"/>
                <a:gd name="T48" fmla="*/ 313 w 16278"/>
                <a:gd name="T49" fmla="*/ 11042 h 11072"/>
                <a:gd name="T50" fmla="*/ 250 w 16278"/>
                <a:gd name="T51" fmla="*/ 11014 h 11072"/>
                <a:gd name="T52" fmla="*/ 192 w 16278"/>
                <a:gd name="T53" fmla="*/ 10977 h 11072"/>
                <a:gd name="T54" fmla="*/ 140 w 16278"/>
                <a:gd name="T55" fmla="*/ 10932 h 11072"/>
                <a:gd name="T56" fmla="*/ 95 w 16278"/>
                <a:gd name="T57" fmla="*/ 10880 h 11072"/>
                <a:gd name="T58" fmla="*/ 58 w 16278"/>
                <a:gd name="T59" fmla="*/ 10822 h 11072"/>
                <a:gd name="T60" fmla="*/ 30 w 16278"/>
                <a:gd name="T61" fmla="*/ 10759 h 11072"/>
                <a:gd name="T62" fmla="*/ 10 w 16278"/>
                <a:gd name="T63" fmla="*/ 10690 h 11072"/>
                <a:gd name="T64" fmla="*/ 1 w 16278"/>
                <a:gd name="T65" fmla="*/ 10619 h 11072"/>
                <a:gd name="T66" fmla="*/ 1 w 16278"/>
                <a:gd name="T67" fmla="*/ 453 h 11072"/>
                <a:gd name="T68" fmla="*/ 10 w 16278"/>
                <a:gd name="T69" fmla="*/ 382 h 11072"/>
                <a:gd name="T70" fmla="*/ 30 w 16278"/>
                <a:gd name="T71" fmla="*/ 314 h 11072"/>
                <a:gd name="T72" fmla="*/ 58 w 16278"/>
                <a:gd name="T73" fmla="*/ 251 h 11072"/>
                <a:gd name="T74" fmla="*/ 95 w 16278"/>
                <a:gd name="T75" fmla="*/ 193 h 11072"/>
                <a:gd name="T76" fmla="*/ 140 w 16278"/>
                <a:gd name="T77" fmla="*/ 141 h 11072"/>
                <a:gd name="T78" fmla="*/ 192 w 16278"/>
                <a:gd name="T79" fmla="*/ 96 h 11072"/>
                <a:gd name="T80" fmla="*/ 250 w 16278"/>
                <a:gd name="T81" fmla="*/ 58 h 11072"/>
                <a:gd name="T82" fmla="*/ 313 w 16278"/>
                <a:gd name="T83" fmla="*/ 30 h 11072"/>
                <a:gd name="T84" fmla="*/ 382 w 16278"/>
                <a:gd name="T85" fmla="*/ 10 h 11072"/>
                <a:gd name="T86" fmla="*/ 453 w 16278"/>
                <a:gd name="T87" fmla="*/ 1 h 1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278" h="11072">
                  <a:moveTo>
                    <a:pt x="477" y="0"/>
                  </a:moveTo>
                  <a:lnTo>
                    <a:pt x="15801" y="0"/>
                  </a:lnTo>
                  <a:lnTo>
                    <a:pt x="15825" y="1"/>
                  </a:lnTo>
                  <a:lnTo>
                    <a:pt x="15850" y="3"/>
                  </a:lnTo>
                  <a:lnTo>
                    <a:pt x="15873" y="6"/>
                  </a:lnTo>
                  <a:lnTo>
                    <a:pt x="15896" y="10"/>
                  </a:lnTo>
                  <a:lnTo>
                    <a:pt x="15920" y="16"/>
                  </a:lnTo>
                  <a:lnTo>
                    <a:pt x="15942" y="22"/>
                  </a:lnTo>
                  <a:lnTo>
                    <a:pt x="15965" y="30"/>
                  </a:lnTo>
                  <a:lnTo>
                    <a:pt x="15986" y="38"/>
                  </a:lnTo>
                  <a:lnTo>
                    <a:pt x="16007" y="48"/>
                  </a:lnTo>
                  <a:lnTo>
                    <a:pt x="16028" y="58"/>
                  </a:lnTo>
                  <a:lnTo>
                    <a:pt x="16048" y="69"/>
                  </a:lnTo>
                  <a:lnTo>
                    <a:pt x="16067" y="83"/>
                  </a:lnTo>
                  <a:lnTo>
                    <a:pt x="16086" y="96"/>
                  </a:lnTo>
                  <a:lnTo>
                    <a:pt x="16104" y="110"/>
                  </a:lnTo>
                  <a:lnTo>
                    <a:pt x="16121" y="124"/>
                  </a:lnTo>
                  <a:lnTo>
                    <a:pt x="16138" y="141"/>
                  </a:lnTo>
                  <a:lnTo>
                    <a:pt x="16154" y="157"/>
                  </a:lnTo>
                  <a:lnTo>
                    <a:pt x="16169" y="174"/>
                  </a:lnTo>
                  <a:lnTo>
                    <a:pt x="16183" y="193"/>
                  </a:lnTo>
                  <a:lnTo>
                    <a:pt x="16197" y="211"/>
                  </a:lnTo>
                  <a:lnTo>
                    <a:pt x="16209" y="230"/>
                  </a:lnTo>
                  <a:lnTo>
                    <a:pt x="16220" y="251"/>
                  </a:lnTo>
                  <a:lnTo>
                    <a:pt x="16231" y="271"/>
                  </a:lnTo>
                  <a:lnTo>
                    <a:pt x="16240" y="292"/>
                  </a:lnTo>
                  <a:lnTo>
                    <a:pt x="16248" y="314"/>
                  </a:lnTo>
                  <a:lnTo>
                    <a:pt x="16257" y="336"/>
                  </a:lnTo>
                  <a:lnTo>
                    <a:pt x="16263" y="358"/>
                  </a:lnTo>
                  <a:lnTo>
                    <a:pt x="16268" y="382"/>
                  </a:lnTo>
                  <a:lnTo>
                    <a:pt x="16273" y="405"/>
                  </a:lnTo>
                  <a:lnTo>
                    <a:pt x="16276" y="429"/>
                  </a:lnTo>
                  <a:lnTo>
                    <a:pt x="16277" y="453"/>
                  </a:lnTo>
                  <a:lnTo>
                    <a:pt x="16278" y="477"/>
                  </a:lnTo>
                  <a:lnTo>
                    <a:pt x="16278" y="10595"/>
                  </a:lnTo>
                  <a:lnTo>
                    <a:pt x="16277" y="10619"/>
                  </a:lnTo>
                  <a:lnTo>
                    <a:pt x="16276" y="10644"/>
                  </a:lnTo>
                  <a:lnTo>
                    <a:pt x="16273" y="10667"/>
                  </a:lnTo>
                  <a:lnTo>
                    <a:pt x="16268" y="10690"/>
                  </a:lnTo>
                  <a:lnTo>
                    <a:pt x="16263" y="10714"/>
                  </a:lnTo>
                  <a:lnTo>
                    <a:pt x="16257" y="10736"/>
                  </a:lnTo>
                  <a:lnTo>
                    <a:pt x="16248" y="10759"/>
                  </a:lnTo>
                  <a:lnTo>
                    <a:pt x="16240" y="10780"/>
                  </a:lnTo>
                  <a:lnTo>
                    <a:pt x="16231" y="10801"/>
                  </a:lnTo>
                  <a:lnTo>
                    <a:pt x="16220" y="10822"/>
                  </a:lnTo>
                  <a:lnTo>
                    <a:pt x="16209" y="10842"/>
                  </a:lnTo>
                  <a:lnTo>
                    <a:pt x="16197" y="10861"/>
                  </a:lnTo>
                  <a:lnTo>
                    <a:pt x="16183" y="10880"/>
                  </a:lnTo>
                  <a:lnTo>
                    <a:pt x="16169" y="10898"/>
                  </a:lnTo>
                  <a:lnTo>
                    <a:pt x="16154" y="10915"/>
                  </a:lnTo>
                  <a:lnTo>
                    <a:pt x="16138" y="10932"/>
                  </a:lnTo>
                  <a:lnTo>
                    <a:pt x="16121" y="10948"/>
                  </a:lnTo>
                  <a:lnTo>
                    <a:pt x="16104" y="10963"/>
                  </a:lnTo>
                  <a:lnTo>
                    <a:pt x="16086" y="10977"/>
                  </a:lnTo>
                  <a:lnTo>
                    <a:pt x="16067" y="10991"/>
                  </a:lnTo>
                  <a:lnTo>
                    <a:pt x="16048" y="11003"/>
                  </a:lnTo>
                  <a:lnTo>
                    <a:pt x="16028" y="11014"/>
                  </a:lnTo>
                  <a:lnTo>
                    <a:pt x="16007" y="11025"/>
                  </a:lnTo>
                  <a:lnTo>
                    <a:pt x="15986" y="11034"/>
                  </a:lnTo>
                  <a:lnTo>
                    <a:pt x="15965" y="11042"/>
                  </a:lnTo>
                  <a:lnTo>
                    <a:pt x="15942" y="11051"/>
                  </a:lnTo>
                  <a:lnTo>
                    <a:pt x="15920" y="11057"/>
                  </a:lnTo>
                  <a:lnTo>
                    <a:pt x="15896" y="11062"/>
                  </a:lnTo>
                  <a:lnTo>
                    <a:pt x="15873" y="11067"/>
                  </a:lnTo>
                  <a:lnTo>
                    <a:pt x="15850" y="11070"/>
                  </a:lnTo>
                  <a:lnTo>
                    <a:pt x="15825" y="11071"/>
                  </a:lnTo>
                  <a:lnTo>
                    <a:pt x="15801" y="11072"/>
                  </a:lnTo>
                  <a:lnTo>
                    <a:pt x="477" y="11072"/>
                  </a:lnTo>
                  <a:lnTo>
                    <a:pt x="453" y="11071"/>
                  </a:lnTo>
                  <a:lnTo>
                    <a:pt x="428" y="11070"/>
                  </a:lnTo>
                  <a:lnTo>
                    <a:pt x="405" y="11067"/>
                  </a:lnTo>
                  <a:lnTo>
                    <a:pt x="382" y="11062"/>
                  </a:lnTo>
                  <a:lnTo>
                    <a:pt x="358" y="11057"/>
                  </a:lnTo>
                  <a:lnTo>
                    <a:pt x="336" y="11051"/>
                  </a:lnTo>
                  <a:lnTo>
                    <a:pt x="313" y="11042"/>
                  </a:lnTo>
                  <a:lnTo>
                    <a:pt x="292" y="11034"/>
                  </a:lnTo>
                  <a:lnTo>
                    <a:pt x="271" y="11025"/>
                  </a:lnTo>
                  <a:lnTo>
                    <a:pt x="250" y="11014"/>
                  </a:lnTo>
                  <a:lnTo>
                    <a:pt x="230" y="11003"/>
                  </a:lnTo>
                  <a:lnTo>
                    <a:pt x="211" y="10991"/>
                  </a:lnTo>
                  <a:lnTo>
                    <a:pt x="192" y="10977"/>
                  </a:lnTo>
                  <a:lnTo>
                    <a:pt x="174" y="10963"/>
                  </a:lnTo>
                  <a:lnTo>
                    <a:pt x="157" y="10948"/>
                  </a:lnTo>
                  <a:lnTo>
                    <a:pt x="140" y="10932"/>
                  </a:lnTo>
                  <a:lnTo>
                    <a:pt x="124" y="10915"/>
                  </a:lnTo>
                  <a:lnTo>
                    <a:pt x="109" y="10898"/>
                  </a:lnTo>
                  <a:lnTo>
                    <a:pt x="95" y="10880"/>
                  </a:lnTo>
                  <a:lnTo>
                    <a:pt x="81" y="10861"/>
                  </a:lnTo>
                  <a:lnTo>
                    <a:pt x="69" y="10842"/>
                  </a:lnTo>
                  <a:lnTo>
                    <a:pt x="58" y="10822"/>
                  </a:lnTo>
                  <a:lnTo>
                    <a:pt x="47" y="10801"/>
                  </a:lnTo>
                  <a:lnTo>
                    <a:pt x="38" y="10780"/>
                  </a:lnTo>
                  <a:lnTo>
                    <a:pt x="30" y="10759"/>
                  </a:lnTo>
                  <a:lnTo>
                    <a:pt x="21" y="10736"/>
                  </a:lnTo>
                  <a:lnTo>
                    <a:pt x="15" y="10714"/>
                  </a:lnTo>
                  <a:lnTo>
                    <a:pt x="10" y="10690"/>
                  </a:lnTo>
                  <a:lnTo>
                    <a:pt x="5" y="10667"/>
                  </a:lnTo>
                  <a:lnTo>
                    <a:pt x="2" y="10644"/>
                  </a:lnTo>
                  <a:lnTo>
                    <a:pt x="1" y="10619"/>
                  </a:lnTo>
                  <a:lnTo>
                    <a:pt x="0" y="10595"/>
                  </a:lnTo>
                  <a:lnTo>
                    <a:pt x="0" y="477"/>
                  </a:lnTo>
                  <a:lnTo>
                    <a:pt x="1" y="453"/>
                  </a:lnTo>
                  <a:lnTo>
                    <a:pt x="2" y="429"/>
                  </a:lnTo>
                  <a:lnTo>
                    <a:pt x="5" y="405"/>
                  </a:lnTo>
                  <a:lnTo>
                    <a:pt x="10" y="382"/>
                  </a:lnTo>
                  <a:lnTo>
                    <a:pt x="15" y="358"/>
                  </a:lnTo>
                  <a:lnTo>
                    <a:pt x="21" y="336"/>
                  </a:lnTo>
                  <a:lnTo>
                    <a:pt x="30" y="314"/>
                  </a:lnTo>
                  <a:lnTo>
                    <a:pt x="38" y="292"/>
                  </a:lnTo>
                  <a:lnTo>
                    <a:pt x="47" y="271"/>
                  </a:lnTo>
                  <a:lnTo>
                    <a:pt x="58" y="251"/>
                  </a:lnTo>
                  <a:lnTo>
                    <a:pt x="69" y="230"/>
                  </a:lnTo>
                  <a:lnTo>
                    <a:pt x="81" y="211"/>
                  </a:lnTo>
                  <a:lnTo>
                    <a:pt x="95" y="193"/>
                  </a:lnTo>
                  <a:lnTo>
                    <a:pt x="109" y="174"/>
                  </a:lnTo>
                  <a:lnTo>
                    <a:pt x="124" y="157"/>
                  </a:lnTo>
                  <a:lnTo>
                    <a:pt x="140" y="141"/>
                  </a:lnTo>
                  <a:lnTo>
                    <a:pt x="157" y="124"/>
                  </a:lnTo>
                  <a:lnTo>
                    <a:pt x="174" y="110"/>
                  </a:lnTo>
                  <a:lnTo>
                    <a:pt x="192" y="96"/>
                  </a:lnTo>
                  <a:lnTo>
                    <a:pt x="211" y="83"/>
                  </a:lnTo>
                  <a:lnTo>
                    <a:pt x="230" y="69"/>
                  </a:lnTo>
                  <a:lnTo>
                    <a:pt x="250" y="58"/>
                  </a:lnTo>
                  <a:lnTo>
                    <a:pt x="271" y="48"/>
                  </a:lnTo>
                  <a:lnTo>
                    <a:pt x="292" y="38"/>
                  </a:lnTo>
                  <a:lnTo>
                    <a:pt x="313" y="30"/>
                  </a:lnTo>
                  <a:lnTo>
                    <a:pt x="336" y="22"/>
                  </a:lnTo>
                  <a:lnTo>
                    <a:pt x="358" y="16"/>
                  </a:lnTo>
                  <a:lnTo>
                    <a:pt x="382" y="10"/>
                  </a:lnTo>
                  <a:lnTo>
                    <a:pt x="405" y="6"/>
                  </a:lnTo>
                  <a:lnTo>
                    <a:pt x="428" y="3"/>
                  </a:lnTo>
                  <a:lnTo>
                    <a:pt x="453" y="1"/>
                  </a:lnTo>
                  <a:lnTo>
                    <a:pt x="477" y="0"/>
                  </a:lnTo>
                  <a:close/>
                </a:path>
              </a:pathLst>
            </a:custGeom>
            <a:solidFill>
              <a:srgbClr val="BDBF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
            <p:cNvSpPr>
              <a:spLocks/>
            </p:cNvSpPr>
            <p:nvPr/>
          </p:nvSpPr>
          <p:spPr bwMode="auto">
            <a:xfrm>
              <a:off x="10306050" y="3581400"/>
              <a:ext cx="2430463" cy="2133600"/>
            </a:xfrm>
            <a:custGeom>
              <a:avLst/>
              <a:gdLst>
                <a:gd name="T0" fmla="*/ 3424 w 9186"/>
                <a:gd name="T1" fmla="*/ 54 h 8066"/>
                <a:gd name="T2" fmla="*/ 3644 w 9186"/>
                <a:gd name="T3" fmla="*/ 153 h 8066"/>
                <a:gd name="T4" fmla="*/ 3858 w 9186"/>
                <a:gd name="T5" fmla="*/ 281 h 8066"/>
                <a:gd name="T6" fmla="*/ 4064 w 9186"/>
                <a:gd name="T7" fmla="*/ 427 h 8066"/>
                <a:gd name="T8" fmla="*/ 4256 w 9186"/>
                <a:gd name="T9" fmla="*/ 584 h 8066"/>
                <a:gd name="T10" fmla="*/ 4460 w 9186"/>
                <a:gd name="T11" fmla="*/ 774 h 8066"/>
                <a:gd name="T12" fmla="*/ 4658 w 9186"/>
                <a:gd name="T13" fmla="*/ 967 h 8066"/>
                <a:gd name="T14" fmla="*/ 4805 w 9186"/>
                <a:gd name="T15" fmla="*/ 1105 h 8066"/>
                <a:gd name="T16" fmla="*/ 4953 w 9186"/>
                <a:gd name="T17" fmla="*/ 1279 h 8066"/>
                <a:gd name="T18" fmla="*/ 5177 w 9186"/>
                <a:gd name="T19" fmla="*/ 1598 h 8066"/>
                <a:gd name="T20" fmla="*/ 5372 w 9186"/>
                <a:gd name="T21" fmla="*/ 1920 h 8066"/>
                <a:gd name="T22" fmla="*/ 5538 w 9186"/>
                <a:gd name="T23" fmla="*/ 2264 h 8066"/>
                <a:gd name="T24" fmla="*/ 5683 w 9186"/>
                <a:gd name="T25" fmla="*/ 2659 h 8066"/>
                <a:gd name="T26" fmla="*/ 5785 w 9186"/>
                <a:gd name="T27" fmla="*/ 3061 h 8066"/>
                <a:gd name="T28" fmla="*/ 5846 w 9186"/>
                <a:gd name="T29" fmla="*/ 3470 h 8066"/>
                <a:gd name="T30" fmla="*/ 5866 w 9186"/>
                <a:gd name="T31" fmla="*/ 3889 h 8066"/>
                <a:gd name="T32" fmla="*/ 5847 w 9186"/>
                <a:gd name="T33" fmla="*/ 4316 h 8066"/>
                <a:gd name="T34" fmla="*/ 5796 w 9186"/>
                <a:gd name="T35" fmla="*/ 4720 h 8066"/>
                <a:gd name="T36" fmla="*/ 5733 w 9186"/>
                <a:gd name="T37" fmla="*/ 4988 h 8066"/>
                <a:gd name="T38" fmla="*/ 5656 w 9186"/>
                <a:gd name="T39" fmla="*/ 5250 h 8066"/>
                <a:gd name="T40" fmla="*/ 5585 w 9186"/>
                <a:gd name="T41" fmla="*/ 5513 h 8066"/>
                <a:gd name="T42" fmla="*/ 5944 w 9186"/>
                <a:gd name="T43" fmla="*/ 5359 h 8066"/>
                <a:gd name="T44" fmla="*/ 6347 w 9186"/>
                <a:gd name="T45" fmla="*/ 5071 h 8066"/>
                <a:gd name="T46" fmla="*/ 6760 w 9186"/>
                <a:gd name="T47" fmla="*/ 4686 h 8066"/>
                <a:gd name="T48" fmla="*/ 7143 w 9186"/>
                <a:gd name="T49" fmla="*/ 4239 h 8066"/>
                <a:gd name="T50" fmla="*/ 7464 w 9186"/>
                <a:gd name="T51" fmla="*/ 3766 h 8066"/>
                <a:gd name="T52" fmla="*/ 7683 w 9186"/>
                <a:gd name="T53" fmla="*/ 3304 h 8066"/>
                <a:gd name="T54" fmla="*/ 7843 w 9186"/>
                <a:gd name="T55" fmla="*/ 3181 h 8066"/>
                <a:gd name="T56" fmla="*/ 7877 w 9186"/>
                <a:gd name="T57" fmla="*/ 3238 h 8066"/>
                <a:gd name="T58" fmla="*/ 8652 w 9186"/>
                <a:gd name="T59" fmla="*/ 4637 h 8066"/>
                <a:gd name="T60" fmla="*/ 8669 w 9186"/>
                <a:gd name="T61" fmla="*/ 4678 h 8066"/>
                <a:gd name="T62" fmla="*/ 8848 w 9186"/>
                <a:gd name="T63" fmla="*/ 5172 h 8066"/>
                <a:gd name="T64" fmla="*/ 8991 w 9186"/>
                <a:gd name="T65" fmla="*/ 5665 h 8066"/>
                <a:gd name="T66" fmla="*/ 9096 w 9186"/>
                <a:gd name="T67" fmla="*/ 6155 h 8066"/>
                <a:gd name="T68" fmla="*/ 9162 w 9186"/>
                <a:gd name="T69" fmla="*/ 6642 h 8066"/>
                <a:gd name="T70" fmla="*/ 9186 w 9186"/>
                <a:gd name="T71" fmla="*/ 7125 h 8066"/>
                <a:gd name="T72" fmla="*/ 9169 w 9186"/>
                <a:gd name="T73" fmla="*/ 7602 h 8066"/>
                <a:gd name="T74" fmla="*/ 9088 w 9186"/>
                <a:gd name="T75" fmla="*/ 7895 h 8066"/>
                <a:gd name="T76" fmla="*/ 8980 w 9186"/>
                <a:gd name="T77" fmla="*/ 8066 h 8066"/>
                <a:gd name="T78" fmla="*/ 114 w 9186"/>
                <a:gd name="T79" fmla="*/ 7918 h 8066"/>
                <a:gd name="T80" fmla="*/ 14 w 9186"/>
                <a:gd name="T81" fmla="*/ 7657 h 8066"/>
                <a:gd name="T82" fmla="*/ 5 w 9186"/>
                <a:gd name="T83" fmla="*/ 7096 h 8066"/>
                <a:gd name="T84" fmla="*/ 63 w 9186"/>
                <a:gd name="T85" fmla="*/ 6536 h 8066"/>
                <a:gd name="T86" fmla="*/ 186 w 9186"/>
                <a:gd name="T87" fmla="*/ 5986 h 8066"/>
                <a:gd name="T88" fmla="*/ 376 w 9186"/>
                <a:gd name="T89" fmla="*/ 5455 h 8066"/>
                <a:gd name="T90" fmla="*/ 630 w 9186"/>
                <a:gd name="T91" fmla="*/ 4954 h 8066"/>
                <a:gd name="T92" fmla="*/ 949 w 9186"/>
                <a:gd name="T93" fmla="*/ 4492 h 8066"/>
                <a:gd name="T94" fmla="*/ 1169 w 9186"/>
                <a:gd name="T95" fmla="*/ 4240 h 8066"/>
                <a:gd name="T96" fmla="*/ 1575 w 9186"/>
                <a:gd name="T97" fmla="*/ 3840 h 8066"/>
                <a:gd name="T98" fmla="*/ 1926 w 9186"/>
                <a:gd name="T99" fmla="*/ 3495 h 8066"/>
                <a:gd name="T100" fmla="*/ 2153 w 9186"/>
                <a:gd name="T101" fmla="*/ 3248 h 8066"/>
                <a:gd name="T102" fmla="*/ 2382 w 9186"/>
                <a:gd name="T103" fmla="*/ 2964 h 8066"/>
                <a:gd name="T104" fmla="*/ 2619 w 9186"/>
                <a:gd name="T105" fmla="*/ 2625 h 8066"/>
                <a:gd name="T106" fmla="*/ 2830 w 9186"/>
                <a:gd name="T107" fmla="*/ 2268 h 8066"/>
                <a:gd name="T108" fmla="*/ 3008 w 9186"/>
                <a:gd name="T109" fmla="*/ 1895 h 8066"/>
                <a:gd name="T110" fmla="*/ 3148 w 9186"/>
                <a:gd name="T111" fmla="*/ 1507 h 8066"/>
                <a:gd name="T112" fmla="*/ 3246 w 9186"/>
                <a:gd name="T113" fmla="*/ 1105 h 8066"/>
                <a:gd name="T114" fmla="*/ 3295 w 9186"/>
                <a:gd name="T115" fmla="*/ 691 h 8066"/>
                <a:gd name="T116" fmla="*/ 3294 w 9186"/>
                <a:gd name="T117" fmla="*/ 408 h 8066"/>
                <a:gd name="T118" fmla="*/ 3264 w 9186"/>
                <a:gd name="T119" fmla="*/ 218 h 8066"/>
                <a:gd name="T120" fmla="*/ 3250 w 9186"/>
                <a:gd name="T121" fmla="*/ 47 h 8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86" h="8066">
                  <a:moveTo>
                    <a:pt x="3249" y="0"/>
                  </a:moveTo>
                  <a:lnTo>
                    <a:pt x="3293" y="11"/>
                  </a:lnTo>
                  <a:lnTo>
                    <a:pt x="3336" y="23"/>
                  </a:lnTo>
                  <a:lnTo>
                    <a:pt x="3380" y="38"/>
                  </a:lnTo>
                  <a:lnTo>
                    <a:pt x="3424" y="54"/>
                  </a:lnTo>
                  <a:lnTo>
                    <a:pt x="3469" y="71"/>
                  </a:lnTo>
                  <a:lnTo>
                    <a:pt x="3512" y="90"/>
                  </a:lnTo>
                  <a:lnTo>
                    <a:pt x="3556" y="110"/>
                  </a:lnTo>
                  <a:lnTo>
                    <a:pt x="3600" y="130"/>
                  </a:lnTo>
                  <a:lnTo>
                    <a:pt x="3644" y="153"/>
                  </a:lnTo>
                  <a:lnTo>
                    <a:pt x="3687" y="177"/>
                  </a:lnTo>
                  <a:lnTo>
                    <a:pt x="3730" y="202"/>
                  </a:lnTo>
                  <a:lnTo>
                    <a:pt x="3773" y="227"/>
                  </a:lnTo>
                  <a:lnTo>
                    <a:pt x="3815" y="253"/>
                  </a:lnTo>
                  <a:lnTo>
                    <a:pt x="3858" y="281"/>
                  </a:lnTo>
                  <a:lnTo>
                    <a:pt x="3900" y="308"/>
                  </a:lnTo>
                  <a:lnTo>
                    <a:pt x="3942" y="337"/>
                  </a:lnTo>
                  <a:lnTo>
                    <a:pt x="3983" y="366"/>
                  </a:lnTo>
                  <a:lnTo>
                    <a:pt x="4024" y="397"/>
                  </a:lnTo>
                  <a:lnTo>
                    <a:pt x="4064" y="427"/>
                  </a:lnTo>
                  <a:lnTo>
                    <a:pt x="4103" y="458"/>
                  </a:lnTo>
                  <a:lnTo>
                    <a:pt x="4142" y="488"/>
                  </a:lnTo>
                  <a:lnTo>
                    <a:pt x="4181" y="520"/>
                  </a:lnTo>
                  <a:lnTo>
                    <a:pt x="4218" y="553"/>
                  </a:lnTo>
                  <a:lnTo>
                    <a:pt x="4256" y="584"/>
                  </a:lnTo>
                  <a:lnTo>
                    <a:pt x="4292" y="616"/>
                  </a:lnTo>
                  <a:lnTo>
                    <a:pt x="4327" y="648"/>
                  </a:lnTo>
                  <a:lnTo>
                    <a:pt x="4362" y="680"/>
                  </a:lnTo>
                  <a:lnTo>
                    <a:pt x="4395" y="711"/>
                  </a:lnTo>
                  <a:lnTo>
                    <a:pt x="4460" y="774"/>
                  </a:lnTo>
                  <a:lnTo>
                    <a:pt x="4522" y="836"/>
                  </a:lnTo>
                  <a:lnTo>
                    <a:pt x="4560" y="875"/>
                  </a:lnTo>
                  <a:lnTo>
                    <a:pt x="4595" y="909"/>
                  </a:lnTo>
                  <a:lnTo>
                    <a:pt x="4627" y="938"/>
                  </a:lnTo>
                  <a:lnTo>
                    <a:pt x="4658" y="967"/>
                  </a:lnTo>
                  <a:lnTo>
                    <a:pt x="4688" y="993"/>
                  </a:lnTo>
                  <a:lnTo>
                    <a:pt x="4719" y="1022"/>
                  </a:lnTo>
                  <a:lnTo>
                    <a:pt x="4751" y="1051"/>
                  </a:lnTo>
                  <a:lnTo>
                    <a:pt x="4786" y="1086"/>
                  </a:lnTo>
                  <a:lnTo>
                    <a:pt x="4805" y="1105"/>
                  </a:lnTo>
                  <a:lnTo>
                    <a:pt x="4826" y="1125"/>
                  </a:lnTo>
                  <a:lnTo>
                    <a:pt x="4845" y="1148"/>
                  </a:lnTo>
                  <a:lnTo>
                    <a:pt x="4866" y="1172"/>
                  </a:lnTo>
                  <a:lnTo>
                    <a:pt x="4909" y="1223"/>
                  </a:lnTo>
                  <a:lnTo>
                    <a:pt x="4953" y="1279"/>
                  </a:lnTo>
                  <a:lnTo>
                    <a:pt x="4998" y="1338"/>
                  </a:lnTo>
                  <a:lnTo>
                    <a:pt x="5042" y="1400"/>
                  </a:lnTo>
                  <a:lnTo>
                    <a:pt x="5088" y="1464"/>
                  </a:lnTo>
                  <a:lnTo>
                    <a:pt x="5133" y="1530"/>
                  </a:lnTo>
                  <a:lnTo>
                    <a:pt x="5177" y="1598"/>
                  </a:lnTo>
                  <a:lnTo>
                    <a:pt x="5219" y="1665"/>
                  </a:lnTo>
                  <a:lnTo>
                    <a:pt x="5261" y="1731"/>
                  </a:lnTo>
                  <a:lnTo>
                    <a:pt x="5301" y="1796"/>
                  </a:lnTo>
                  <a:lnTo>
                    <a:pt x="5337" y="1859"/>
                  </a:lnTo>
                  <a:lnTo>
                    <a:pt x="5372" y="1920"/>
                  </a:lnTo>
                  <a:lnTo>
                    <a:pt x="5403" y="1977"/>
                  </a:lnTo>
                  <a:lnTo>
                    <a:pt x="5430" y="2030"/>
                  </a:lnTo>
                  <a:lnTo>
                    <a:pt x="5468" y="2108"/>
                  </a:lnTo>
                  <a:lnTo>
                    <a:pt x="5503" y="2186"/>
                  </a:lnTo>
                  <a:lnTo>
                    <a:pt x="5538" y="2264"/>
                  </a:lnTo>
                  <a:lnTo>
                    <a:pt x="5570" y="2342"/>
                  </a:lnTo>
                  <a:lnTo>
                    <a:pt x="5601" y="2421"/>
                  </a:lnTo>
                  <a:lnTo>
                    <a:pt x="5630" y="2500"/>
                  </a:lnTo>
                  <a:lnTo>
                    <a:pt x="5657" y="2578"/>
                  </a:lnTo>
                  <a:lnTo>
                    <a:pt x="5683" y="2659"/>
                  </a:lnTo>
                  <a:lnTo>
                    <a:pt x="5707" y="2738"/>
                  </a:lnTo>
                  <a:lnTo>
                    <a:pt x="5729" y="2819"/>
                  </a:lnTo>
                  <a:lnTo>
                    <a:pt x="5749" y="2899"/>
                  </a:lnTo>
                  <a:lnTo>
                    <a:pt x="5768" y="2979"/>
                  </a:lnTo>
                  <a:lnTo>
                    <a:pt x="5785" y="3061"/>
                  </a:lnTo>
                  <a:lnTo>
                    <a:pt x="5800" y="3142"/>
                  </a:lnTo>
                  <a:lnTo>
                    <a:pt x="5815" y="3224"/>
                  </a:lnTo>
                  <a:lnTo>
                    <a:pt x="5827" y="3305"/>
                  </a:lnTo>
                  <a:lnTo>
                    <a:pt x="5837" y="3387"/>
                  </a:lnTo>
                  <a:lnTo>
                    <a:pt x="5846" y="3470"/>
                  </a:lnTo>
                  <a:lnTo>
                    <a:pt x="5853" y="3553"/>
                  </a:lnTo>
                  <a:lnTo>
                    <a:pt x="5858" y="3637"/>
                  </a:lnTo>
                  <a:lnTo>
                    <a:pt x="5862" y="3720"/>
                  </a:lnTo>
                  <a:lnTo>
                    <a:pt x="5865" y="3805"/>
                  </a:lnTo>
                  <a:lnTo>
                    <a:pt x="5866" y="3889"/>
                  </a:lnTo>
                  <a:lnTo>
                    <a:pt x="5865" y="3974"/>
                  </a:lnTo>
                  <a:lnTo>
                    <a:pt x="5863" y="4059"/>
                  </a:lnTo>
                  <a:lnTo>
                    <a:pt x="5859" y="4144"/>
                  </a:lnTo>
                  <a:lnTo>
                    <a:pt x="5854" y="4230"/>
                  </a:lnTo>
                  <a:lnTo>
                    <a:pt x="5847" y="4316"/>
                  </a:lnTo>
                  <a:lnTo>
                    <a:pt x="5839" y="4403"/>
                  </a:lnTo>
                  <a:lnTo>
                    <a:pt x="5830" y="4489"/>
                  </a:lnTo>
                  <a:lnTo>
                    <a:pt x="5818" y="4577"/>
                  </a:lnTo>
                  <a:lnTo>
                    <a:pt x="5805" y="4664"/>
                  </a:lnTo>
                  <a:lnTo>
                    <a:pt x="5796" y="4720"/>
                  </a:lnTo>
                  <a:lnTo>
                    <a:pt x="5785" y="4774"/>
                  </a:lnTo>
                  <a:lnTo>
                    <a:pt x="5774" y="4828"/>
                  </a:lnTo>
                  <a:lnTo>
                    <a:pt x="5761" y="4882"/>
                  </a:lnTo>
                  <a:lnTo>
                    <a:pt x="5747" y="4935"/>
                  </a:lnTo>
                  <a:lnTo>
                    <a:pt x="5733" y="4988"/>
                  </a:lnTo>
                  <a:lnTo>
                    <a:pt x="5718" y="5041"/>
                  </a:lnTo>
                  <a:lnTo>
                    <a:pt x="5703" y="5093"/>
                  </a:lnTo>
                  <a:lnTo>
                    <a:pt x="5687" y="5146"/>
                  </a:lnTo>
                  <a:lnTo>
                    <a:pt x="5671" y="5198"/>
                  </a:lnTo>
                  <a:lnTo>
                    <a:pt x="5656" y="5250"/>
                  </a:lnTo>
                  <a:lnTo>
                    <a:pt x="5641" y="5302"/>
                  </a:lnTo>
                  <a:lnTo>
                    <a:pt x="5625" y="5355"/>
                  </a:lnTo>
                  <a:lnTo>
                    <a:pt x="5611" y="5407"/>
                  </a:lnTo>
                  <a:lnTo>
                    <a:pt x="5598" y="5460"/>
                  </a:lnTo>
                  <a:lnTo>
                    <a:pt x="5585" y="5513"/>
                  </a:lnTo>
                  <a:lnTo>
                    <a:pt x="5651" y="5495"/>
                  </a:lnTo>
                  <a:lnTo>
                    <a:pt x="5720" y="5470"/>
                  </a:lnTo>
                  <a:lnTo>
                    <a:pt x="5792" y="5439"/>
                  </a:lnTo>
                  <a:lnTo>
                    <a:pt x="5866" y="5402"/>
                  </a:lnTo>
                  <a:lnTo>
                    <a:pt x="5944" y="5359"/>
                  </a:lnTo>
                  <a:lnTo>
                    <a:pt x="6022" y="5311"/>
                  </a:lnTo>
                  <a:lnTo>
                    <a:pt x="6102" y="5258"/>
                  </a:lnTo>
                  <a:lnTo>
                    <a:pt x="6183" y="5200"/>
                  </a:lnTo>
                  <a:lnTo>
                    <a:pt x="6264" y="5138"/>
                  </a:lnTo>
                  <a:lnTo>
                    <a:pt x="6347" y="5071"/>
                  </a:lnTo>
                  <a:lnTo>
                    <a:pt x="6430" y="5000"/>
                  </a:lnTo>
                  <a:lnTo>
                    <a:pt x="6513" y="4927"/>
                  </a:lnTo>
                  <a:lnTo>
                    <a:pt x="6596" y="4850"/>
                  </a:lnTo>
                  <a:lnTo>
                    <a:pt x="6678" y="4769"/>
                  </a:lnTo>
                  <a:lnTo>
                    <a:pt x="6760" y="4686"/>
                  </a:lnTo>
                  <a:lnTo>
                    <a:pt x="6839" y="4600"/>
                  </a:lnTo>
                  <a:lnTo>
                    <a:pt x="6918" y="4512"/>
                  </a:lnTo>
                  <a:lnTo>
                    <a:pt x="6996" y="4422"/>
                  </a:lnTo>
                  <a:lnTo>
                    <a:pt x="7071" y="4332"/>
                  </a:lnTo>
                  <a:lnTo>
                    <a:pt x="7143" y="4239"/>
                  </a:lnTo>
                  <a:lnTo>
                    <a:pt x="7213" y="4145"/>
                  </a:lnTo>
                  <a:lnTo>
                    <a:pt x="7282" y="4051"/>
                  </a:lnTo>
                  <a:lnTo>
                    <a:pt x="7346" y="3956"/>
                  </a:lnTo>
                  <a:lnTo>
                    <a:pt x="7407" y="3861"/>
                  </a:lnTo>
                  <a:lnTo>
                    <a:pt x="7464" y="3766"/>
                  </a:lnTo>
                  <a:lnTo>
                    <a:pt x="7517" y="3671"/>
                  </a:lnTo>
                  <a:lnTo>
                    <a:pt x="7566" y="3578"/>
                  </a:lnTo>
                  <a:lnTo>
                    <a:pt x="7609" y="3485"/>
                  </a:lnTo>
                  <a:lnTo>
                    <a:pt x="7649" y="3395"/>
                  </a:lnTo>
                  <a:lnTo>
                    <a:pt x="7683" y="3304"/>
                  </a:lnTo>
                  <a:lnTo>
                    <a:pt x="7711" y="3216"/>
                  </a:lnTo>
                  <a:lnTo>
                    <a:pt x="7733" y="3130"/>
                  </a:lnTo>
                  <a:lnTo>
                    <a:pt x="7827" y="3130"/>
                  </a:lnTo>
                  <a:lnTo>
                    <a:pt x="7836" y="3160"/>
                  </a:lnTo>
                  <a:lnTo>
                    <a:pt x="7843" y="3181"/>
                  </a:lnTo>
                  <a:lnTo>
                    <a:pt x="7848" y="3194"/>
                  </a:lnTo>
                  <a:lnTo>
                    <a:pt x="7853" y="3204"/>
                  </a:lnTo>
                  <a:lnTo>
                    <a:pt x="7859" y="3212"/>
                  </a:lnTo>
                  <a:lnTo>
                    <a:pt x="7867" y="3223"/>
                  </a:lnTo>
                  <a:lnTo>
                    <a:pt x="7877" y="3238"/>
                  </a:lnTo>
                  <a:lnTo>
                    <a:pt x="7891" y="3261"/>
                  </a:lnTo>
                  <a:lnTo>
                    <a:pt x="8642" y="4614"/>
                  </a:lnTo>
                  <a:lnTo>
                    <a:pt x="8645" y="4621"/>
                  </a:lnTo>
                  <a:lnTo>
                    <a:pt x="8649" y="4629"/>
                  </a:lnTo>
                  <a:lnTo>
                    <a:pt x="8652" y="4637"/>
                  </a:lnTo>
                  <a:lnTo>
                    <a:pt x="8656" y="4645"/>
                  </a:lnTo>
                  <a:lnTo>
                    <a:pt x="8659" y="4653"/>
                  </a:lnTo>
                  <a:lnTo>
                    <a:pt x="8662" y="4661"/>
                  </a:lnTo>
                  <a:lnTo>
                    <a:pt x="8666" y="4669"/>
                  </a:lnTo>
                  <a:lnTo>
                    <a:pt x="8669" y="4678"/>
                  </a:lnTo>
                  <a:lnTo>
                    <a:pt x="8708" y="4776"/>
                  </a:lnTo>
                  <a:lnTo>
                    <a:pt x="8745" y="4876"/>
                  </a:lnTo>
                  <a:lnTo>
                    <a:pt x="8781" y="4975"/>
                  </a:lnTo>
                  <a:lnTo>
                    <a:pt x="8816" y="5073"/>
                  </a:lnTo>
                  <a:lnTo>
                    <a:pt x="8848" y="5172"/>
                  </a:lnTo>
                  <a:lnTo>
                    <a:pt x="8880" y="5271"/>
                  </a:lnTo>
                  <a:lnTo>
                    <a:pt x="8910" y="5370"/>
                  </a:lnTo>
                  <a:lnTo>
                    <a:pt x="8939" y="5468"/>
                  </a:lnTo>
                  <a:lnTo>
                    <a:pt x="8965" y="5567"/>
                  </a:lnTo>
                  <a:lnTo>
                    <a:pt x="8991" y="5665"/>
                  </a:lnTo>
                  <a:lnTo>
                    <a:pt x="9015" y="5763"/>
                  </a:lnTo>
                  <a:lnTo>
                    <a:pt x="9038" y="5862"/>
                  </a:lnTo>
                  <a:lnTo>
                    <a:pt x="9059" y="5960"/>
                  </a:lnTo>
                  <a:lnTo>
                    <a:pt x="9078" y="6057"/>
                  </a:lnTo>
                  <a:lnTo>
                    <a:pt x="9096" y="6155"/>
                  </a:lnTo>
                  <a:lnTo>
                    <a:pt x="9112" y="6253"/>
                  </a:lnTo>
                  <a:lnTo>
                    <a:pt x="9127" y="6350"/>
                  </a:lnTo>
                  <a:lnTo>
                    <a:pt x="9140" y="6448"/>
                  </a:lnTo>
                  <a:lnTo>
                    <a:pt x="9152" y="6546"/>
                  </a:lnTo>
                  <a:lnTo>
                    <a:pt x="9162" y="6642"/>
                  </a:lnTo>
                  <a:lnTo>
                    <a:pt x="9170" y="6739"/>
                  </a:lnTo>
                  <a:lnTo>
                    <a:pt x="9176" y="6836"/>
                  </a:lnTo>
                  <a:lnTo>
                    <a:pt x="9181" y="6932"/>
                  </a:lnTo>
                  <a:lnTo>
                    <a:pt x="9184" y="7029"/>
                  </a:lnTo>
                  <a:lnTo>
                    <a:pt x="9186" y="7125"/>
                  </a:lnTo>
                  <a:lnTo>
                    <a:pt x="9186" y="7220"/>
                  </a:lnTo>
                  <a:lnTo>
                    <a:pt x="9184" y="7316"/>
                  </a:lnTo>
                  <a:lnTo>
                    <a:pt x="9181" y="7412"/>
                  </a:lnTo>
                  <a:lnTo>
                    <a:pt x="9176" y="7507"/>
                  </a:lnTo>
                  <a:lnTo>
                    <a:pt x="9169" y="7602"/>
                  </a:lnTo>
                  <a:lnTo>
                    <a:pt x="9161" y="7697"/>
                  </a:lnTo>
                  <a:lnTo>
                    <a:pt x="9151" y="7791"/>
                  </a:lnTo>
                  <a:lnTo>
                    <a:pt x="9129" y="7826"/>
                  </a:lnTo>
                  <a:lnTo>
                    <a:pt x="9109" y="7860"/>
                  </a:lnTo>
                  <a:lnTo>
                    <a:pt x="9088" y="7895"/>
                  </a:lnTo>
                  <a:lnTo>
                    <a:pt x="9066" y="7930"/>
                  </a:lnTo>
                  <a:lnTo>
                    <a:pt x="9045" y="7963"/>
                  </a:lnTo>
                  <a:lnTo>
                    <a:pt x="9023" y="7998"/>
                  </a:lnTo>
                  <a:lnTo>
                    <a:pt x="9002" y="8032"/>
                  </a:lnTo>
                  <a:lnTo>
                    <a:pt x="8980" y="8066"/>
                  </a:lnTo>
                  <a:lnTo>
                    <a:pt x="207" y="8066"/>
                  </a:lnTo>
                  <a:lnTo>
                    <a:pt x="183" y="8029"/>
                  </a:lnTo>
                  <a:lnTo>
                    <a:pt x="160" y="7992"/>
                  </a:lnTo>
                  <a:lnTo>
                    <a:pt x="137" y="7955"/>
                  </a:lnTo>
                  <a:lnTo>
                    <a:pt x="114" y="7918"/>
                  </a:lnTo>
                  <a:lnTo>
                    <a:pt x="91" y="7881"/>
                  </a:lnTo>
                  <a:lnTo>
                    <a:pt x="68" y="7843"/>
                  </a:lnTo>
                  <a:lnTo>
                    <a:pt x="46" y="7806"/>
                  </a:lnTo>
                  <a:lnTo>
                    <a:pt x="24" y="7769"/>
                  </a:lnTo>
                  <a:lnTo>
                    <a:pt x="14" y="7657"/>
                  </a:lnTo>
                  <a:lnTo>
                    <a:pt x="6" y="7545"/>
                  </a:lnTo>
                  <a:lnTo>
                    <a:pt x="2" y="7433"/>
                  </a:lnTo>
                  <a:lnTo>
                    <a:pt x="0" y="7321"/>
                  </a:lnTo>
                  <a:lnTo>
                    <a:pt x="1" y="7208"/>
                  </a:lnTo>
                  <a:lnTo>
                    <a:pt x="5" y="7096"/>
                  </a:lnTo>
                  <a:lnTo>
                    <a:pt x="12" y="6983"/>
                  </a:lnTo>
                  <a:lnTo>
                    <a:pt x="21" y="6871"/>
                  </a:lnTo>
                  <a:lnTo>
                    <a:pt x="32" y="6759"/>
                  </a:lnTo>
                  <a:lnTo>
                    <a:pt x="46" y="6648"/>
                  </a:lnTo>
                  <a:lnTo>
                    <a:pt x="63" y="6536"/>
                  </a:lnTo>
                  <a:lnTo>
                    <a:pt x="83" y="6425"/>
                  </a:lnTo>
                  <a:lnTo>
                    <a:pt x="105" y="6314"/>
                  </a:lnTo>
                  <a:lnTo>
                    <a:pt x="130" y="6204"/>
                  </a:lnTo>
                  <a:lnTo>
                    <a:pt x="157" y="6095"/>
                  </a:lnTo>
                  <a:lnTo>
                    <a:pt x="186" y="5986"/>
                  </a:lnTo>
                  <a:lnTo>
                    <a:pt x="219" y="5878"/>
                  </a:lnTo>
                  <a:lnTo>
                    <a:pt x="255" y="5770"/>
                  </a:lnTo>
                  <a:lnTo>
                    <a:pt x="292" y="5665"/>
                  </a:lnTo>
                  <a:lnTo>
                    <a:pt x="333" y="5560"/>
                  </a:lnTo>
                  <a:lnTo>
                    <a:pt x="376" y="5455"/>
                  </a:lnTo>
                  <a:lnTo>
                    <a:pt x="422" y="5352"/>
                  </a:lnTo>
                  <a:lnTo>
                    <a:pt x="469" y="5252"/>
                  </a:lnTo>
                  <a:lnTo>
                    <a:pt x="520" y="5151"/>
                  </a:lnTo>
                  <a:lnTo>
                    <a:pt x="574" y="5052"/>
                  </a:lnTo>
                  <a:lnTo>
                    <a:pt x="630" y="4954"/>
                  </a:lnTo>
                  <a:lnTo>
                    <a:pt x="688" y="4859"/>
                  </a:lnTo>
                  <a:lnTo>
                    <a:pt x="750" y="4764"/>
                  </a:lnTo>
                  <a:lnTo>
                    <a:pt x="813" y="4672"/>
                  </a:lnTo>
                  <a:lnTo>
                    <a:pt x="879" y="4581"/>
                  </a:lnTo>
                  <a:lnTo>
                    <a:pt x="949" y="4492"/>
                  </a:lnTo>
                  <a:lnTo>
                    <a:pt x="1020" y="4406"/>
                  </a:lnTo>
                  <a:lnTo>
                    <a:pt x="1056" y="4363"/>
                  </a:lnTo>
                  <a:lnTo>
                    <a:pt x="1093" y="4321"/>
                  </a:lnTo>
                  <a:lnTo>
                    <a:pt x="1131" y="4281"/>
                  </a:lnTo>
                  <a:lnTo>
                    <a:pt x="1169" y="4240"/>
                  </a:lnTo>
                  <a:lnTo>
                    <a:pt x="1247" y="4160"/>
                  </a:lnTo>
                  <a:lnTo>
                    <a:pt x="1326" y="4080"/>
                  </a:lnTo>
                  <a:lnTo>
                    <a:pt x="1407" y="4001"/>
                  </a:lnTo>
                  <a:lnTo>
                    <a:pt x="1491" y="3922"/>
                  </a:lnTo>
                  <a:lnTo>
                    <a:pt x="1575" y="3840"/>
                  </a:lnTo>
                  <a:lnTo>
                    <a:pt x="1662" y="3758"/>
                  </a:lnTo>
                  <a:lnTo>
                    <a:pt x="1748" y="3673"/>
                  </a:lnTo>
                  <a:lnTo>
                    <a:pt x="1837" y="3586"/>
                  </a:lnTo>
                  <a:lnTo>
                    <a:pt x="1881" y="3541"/>
                  </a:lnTo>
                  <a:lnTo>
                    <a:pt x="1926" y="3495"/>
                  </a:lnTo>
                  <a:lnTo>
                    <a:pt x="1971" y="3448"/>
                  </a:lnTo>
                  <a:lnTo>
                    <a:pt x="2017" y="3400"/>
                  </a:lnTo>
                  <a:lnTo>
                    <a:pt x="2062" y="3351"/>
                  </a:lnTo>
                  <a:lnTo>
                    <a:pt x="2107" y="3300"/>
                  </a:lnTo>
                  <a:lnTo>
                    <a:pt x="2153" y="3248"/>
                  </a:lnTo>
                  <a:lnTo>
                    <a:pt x="2199" y="3194"/>
                  </a:lnTo>
                  <a:lnTo>
                    <a:pt x="2245" y="3139"/>
                  </a:lnTo>
                  <a:lnTo>
                    <a:pt x="2290" y="3082"/>
                  </a:lnTo>
                  <a:lnTo>
                    <a:pt x="2336" y="3024"/>
                  </a:lnTo>
                  <a:lnTo>
                    <a:pt x="2382" y="2964"/>
                  </a:lnTo>
                  <a:lnTo>
                    <a:pt x="2431" y="2898"/>
                  </a:lnTo>
                  <a:lnTo>
                    <a:pt x="2480" y="2831"/>
                  </a:lnTo>
                  <a:lnTo>
                    <a:pt x="2527" y="2763"/>
                  </a:lnTo>
                  <a:lnTo>
                    <a:pt x="2573" y="2694"/>
                  </a:lnTo>
                  <a:lnTo>
                    <a:pt x="2619" y="2625"/>
                  </a:lnTo>
                  <a:lnTo>
                    <a:pt x="2664" y="2555"/>
                  </a:lnTo>
                  <a:lnTo>
                    <a:pt x="2707" y="2485"/>
                  </a:lnTo>
                  <a:lnTo>
                    <a:pt x="2749" y="2413"/>
                  </a:lnTo>
                  <a:lnTo>
                    <a:pt x="2790" y="2341"/>
                  </a:lnTo>
                  <a:lnTo>
                    <a:pt x="2830" y="2268"/>
                  </a:lnTo>
                  <a:lnTo>
                    <a:pt x="2868" y="2195"/>
                  </a:lnTo>
                  <a:lnTo>
                    <a:pt x="2905" y="2121"/>
                  </a:lnTo>
                  <a:lnTo>
                    <a:pt x="2941" y="2046"/>
                  </a:lnTo>
                  <a:lnTo>
                    <a:pt x="2975" y="1971"/>
                  </a:lnTo>
                  <a:lnTo>
                    <a:pt x="3008" y="1895"/>
                  </a:lnTo>
                  <a:lnTo>
                    <a:pt x="3039" y="1818"/>
                  </a:lnTo>
                  <a:lnTo>
                    <a:pt x="3069" y="1742"/>
                  </a:lnTo>
                  <a:lnTo>
                    <a:pt x="3097" y="1664"/>
                  </a:lnTo>
                  <a:lnTo>
                    <a:pt x="3124" y="1585"/>
                  </a:lnTo>
                  <a:lnTo>
                    <a:pt x="3148" y="1507"/>
                  </a:lnTo>
                  <a:lnTo>
                    <a:pt x="3171" y="1428"/>
                  </a:lnTo>
                  <a:lnTo>
                    <a:pt x="3193" y="1348"/>
                  </a:lnTo>
                  <a:lnTo>
                    <a:pt x="3212" y="1268"/>
                  </a:lnTo>
                  <a:lnTo>
                    <a:pt x="3230" y="1186"/>
                  </a:lnTo>
                  <a:lnTo>
                    <a:pt x="3246" y="1105"/>
                  </a:lnTo>
                  <a:lnTo>
                    <a:pt x="3260" y="1024"/>
                  </a:lnTo>
                  <a:lnTo>
                    <a:pt x="3271" y="941"/>
                  </a:lnTo>
                  <a:lnTo>
                    <a:pt x="3281" y="858"/>
                  </a:lnTo>
                  <a:lnTo>
                    <a:pt x="3288" y="775"/>
                  </a:lnTo>
                  <a:lnTo>
                    <a:pt x="3295" y="691"/>
                  </a:lnTo>
                  <a:lnTo>
                    <a:pt x="3298" y="608"/>
                  </a:lnTo>
                  <a:lnTo>
                    <a:pt x="3299" y="522"/>
                  </a:lnTo>
                  <a:lnTo>
                    <a:pt x="3298" y="480"/>
                  </a:lnTo>
                  <a:lnTo>
                    <a:pt x="3297" y="442"/>
                  </a:lnTo>
                  <a:lnTo>
                    <a:pt x="3294" y="408"/>
                  </a:lnTo>
                  <a:lnTo>
                    <a:pt x="3291" y="377"/>
                  </a:lnTo>
                  <a:lnTo>
                    <a:pt x="3282" y="322"/>
                  </a:lnTo>
                  <a:lnTo>
                    <a:pt x="3273" y="270"/>
                  </a:lnTo>
                  <a:lnTo>
                    <a:pt x="3269" y="244"/>
                  </a:lnTo>
                  <a:lnTo>
                    <a:pt x="3264" y="218"/>
                  </a:lnTo>
                  <a:lnTo>
                    <a:pt x="3260" y="189"/>
                  </a:lnTo>
                  <a:lnTo>
                    <a:pt x="3257" y="159"/>
                  </a:lnTo>
                  <a:lnTo>
                    <a:pt x="3254" y="125"/>
                  </a:lnTo>
                  <a:lnTo>
                    <a:pt x="3251" y="88"/>
                  </a:lnTo>
                  <a:lnTo>
                    <a:pt x="3250" y="47"/>
                  </a:lnTo>
                  <a:lnTo>
                    <a:pt x="3249" y="0"/>
                  </a:lnTo>
                  <a:close/>
                </a:path>
              </a:pathLst>
            </a:custGeom>
            <a:solidFill>
              <a:srgbClr val="A9AB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
            <p:cNvSpPr>
              <a:spLocks noEditPoints="1"/>
            </p:cNvSpPr>
            <p:nvPr/>
          </p:nvSpPr>
          <p:spPr bwMode="auto">
            <a:xfrm>
              <a:off x="9931400" y="2797175"/>
              <a:ext cx="2909888" cy="2538413"/>
            </a:xfrm>
            <a:custGeom>
              <a:avLst/>
              <a:gdLst>
                <a:gd name="T0" fmla="*/ 10928 w 10998"/>
                <a:gd name="T1" fmla="*/ 8252 h 9590"/>
                <a:gd name="T2" fmla="*/ 10821 w 10998"/>
                <a:gd name="T3" fmla="*/ 7904 h 9590"/>
                <a:gd name="T4" fmla="*/ 10839 w 10998"/>
                <a:gd name="T5" fmla="*/ 7625 h 9590"/>
                <a:gd name="T6" fmla="*/ 10896 w 10998"/>
                <a:gd name="T7" fmla="*/ 7367 h 9590"/>
                <a:gd name="T8" fmla="*/ 10946 w 10998"/>
                <a:gd name="T9" fmla="*/ 7106 h 9590"/>
                <a:gd name="T10" fmla="*/ 10989 w 10998"/>
                <a:gd name="T11" fmla="*/ 6845 h 9590"/>
                <a:gd name="T12" fmla="*/ 10831 w 10998"/>
                <a:gd name="T13" fmla="*/ 2840 h 9590"/>
                <a:gd name="T14" fmla="*/ 10168 w 10998"/>
                <a:gd name="T15" fmla="*/ 2748 h 9590"/>
                <a:gd name="T16" fmla="*/ 9515 w 10998"/>
                <a:gd name="T17" fmla="*/ 2617 h 9590"/>
                <a:gd name="T18" fmla="*/ 8872 w 10998"/>
                <a:gd name="T19" fmla="*/ 2447 h 9590"/>
                <a:gd name="T20" fmla="*/ 8241 w 10998"/>
                <a:gd name="T21" fmla="*/ 2239 h 9590"/>
                <a:gd name="T22" fmla="*/ 7623 w 10998"/>
                <a:gd name="T23" fmla="*/ 1992 h 9590"/>
                <a:gd name="T24" fmla="*/ 7021 w 10998"/>
                <a:gd name="T25" fmla="*/ 1708 h 9590"/>
                <a:gd name="T26" fmla="*/ 6435 w 10998"/>
                <a:gd name="T27" fmla="*/ 1388 h 9590"/>
                <a:gd name="T28" fmla="*/ 5862 w 10998"/>
                <a:gd name="T29" fmla="*/ 1215 h 9590"/>
                <a:gd name="T30" fmla="*/ 5275 w 10998"/>
                <a:gd name="T31" fmla="*/ 1560 h 9590"/>
                <a:gd name="T32" fmla="*/ 4670 w 10998"/>
                <a:gd name="T33" fmla="*/ 1866 h 9590"/>
                <a:gd name="T34" fmla="*/ 4049 w 10998"/>
                <a:gd name="T35" fmla="*/ 2134 h 9590"/>
                <a:gd name="T36" fmla="*/ 3413 w 10998"/>
                <a:gd name="T37" fmla="*/ 2363 h 9590"/>
                <a:gd name="T38" fmla="*/ 2764 w 10998"/>
                <a:gd name="T39" fmla="*/ 2552 h 9590"/>
                <a:gd name="T40" fmla="*/ 2104 w 10998"/>
                <a:gd name="T41" fmla="*/ 2702 h 9590"/>
                <a:gd name="T42" fmla="*/ 1434 w 10998"/>
                <a:gd name="T43" fmla="*/ 2810 h 9590"/>
                <a:gd name="T44" fmla="*/ 925 w 10998"/>
                <a:gd name="T45" fmla="*/ 5487 h 9590"/>
                <a:gd name="T46" fmla="*/ 931 w 10998"/>
                <a:gd name="T47" fmla="*/ 5816 h 9590"/>
                <a:gd name="T48" fmla="*/ 948 w 10998"/>
                <a:gd name="T49" fmla="*/ 6144 h 9590"/>
                <a:gd name="T50" fmla="*/ 977 w 10998"/>
                <a:gd name="T51" fmla="*/ 6471 h 9590"/>
                <a:gd name="T52" fmla="*/ 1018 w 10998"/>
                <a:gd name="T53" fmla="*/ 6794 h 9590"/>
                <a:gd name="T54" fmla="*/ 1068 w 10998"/>
                <a:gd name="T55" fmla="*/ 7115 h 9590"/>
                <a:gd name="T56" fmla="*/ 1130 w 10998"/>
                <a:gd name="T57" fmla="*/ 7433 h 9590"/>
                <a:gd name="T58" fmla="*/ 1204 w 10998"/>
                <a:gd name="T59" fmla="*/ 7748 h 9590"/>
                <a:gd name="T60" fmla="*/ 1288 w 10998"/>
                <a:gd name="T61" fmla="*/ 8060 h 9590"/>
                <a:gd name="T62" fmla="*/ 1136 w 10998"/>
                <a:gd name="T63" fmla="*/ 8428 h 9590"/>
                <a:gd name="T64" fmla="*/ 1012 w 10998"/>
                <a:gd name="T65" fmla="*/ 8808 h 9590"/>
                <a:gd name="T66" fmla="*/ 919 w 10998"/>
                <a:gd name="T67" fmla="*/ 9196 h 9590"/>
                <a:gd name="T68" fmla="*/ 854 w 10998"/>
                <a:gd name="T69" fmla="*/ 9590 h 9590"/>
                <a:gd name="T70" fmla="*/ 658 w 10998"/>
                <a:gd name="T71" fmla="*/ 9109 h 9590"/>
                <a:gd name="T72" fmla="*/ 487 w 10998"/>
                <a:gd name="T73" fmla="*/ 8616 h 9590"/>
                <a:gd name="T74" fmla="*/ 341 w 10998"/>
                <a:gd name="T75" fmla="*/ 8115 h 9590"/>
                <a:gd name="T76" fmla="*/ 220 w 10998"/>
                <a:gd name="T77" fmla="*/ 7603 h 9590"/>
                <a:gd name="T78" fmla="*/ 125 w 10998"/>
                <a:gd name="T79" fmla="*/ 7084 h 9590"/>
                <a:gd name="T80" fmla="*/ 56 w 10998"/>
                <a:gd name="T81" fmla="*/ 6558 h 9590"/>
                <a:gd name="T82" fmla="*/ 14 w 10998"/>
                <a:gd name="T83" fmla="*/ 6025 h 9590"/>
                <a:gd name="T84" fmla="*/ 0 w 10998"/>
                <a:gd name="T85" fmla="*/ 5487 h 9590"/>
                <a:gd name="T86" fmla="*/ 615 w 10998"/>
                <a:gd name="T87" fmla="*/ 1960 h 9590"/>
                <a:gd name="T88" fmla="*/ 1418 w 10998"/>
                <a:gd name="T89" fmla="*/ 1878 h 9590"/>
                <a:gd name="T90" fmla="*/ 2205 w 10998"/>
                <a:gd name="T91" fmla="*/ 1736 h 9590"/>
                <a:gd name="T92" fmla="*/ 2973 w 10998"/>
                <a:gd name="T93" fmla="*/ 1532 h 9590"/>
                <a:gd name="T94" fmla="*/ 3722 w 10998"/>
                <a:gd name="T95" fmla="*/ 1270 h 9590"/>
                <a:gd name="T96" fmla="*/ 4449 w 10998"/>
                <a:gd name="T97" fmla="*/ 946 h 9590"/>
                <a:gd name="T98" fmla="*/ 5156 w 10998"/>
                <a:gd name="T99" fmla="*/ 563 h 9590"/>
                <a:gd name="T100" fmla="*/ 5839 w 10998"/>
                <a:gd name="T101" fmla="*/ 120 h 9590"/>
                <a:gd name="T102" fmla="*/ 6433 w 10998"/>
                <a:gd name="T103" fmla="*/ 297 h 9590"/>
                <a:gd name="T104" fmla="*/ 7016 w 10998"/>
                <a:gd name="T105" fmla="*/ 655 h 9590"/>
                <a:gd name="T106" fmla="*/ 7615 w 10998"/>
                <a:gd name="T107" fmla="*/ 972 h 9590"/>
                <a:gd name="T108" fmla="*/ 8230 w 10998"/>
                <a:gd name="T109" fmla="*/ 1245 h 9590"/>
                <a:gd name="T110" fmla="*/ 8858 w 10998"/>
                <a:gd name="T111" fmla="*/ 1475 h 9590"/>
                <a:gd name="T112" fmla="*/ 9502 w 10998"/>
                <a:gd name="T113" fmla="*/ 1663 h 9590"/>
                <a:gd name="T114" fmla="*/ 10159 w 10998"/>
                <a:gd name="T115" fmla="*/ 1807 h 9590"/>
                <a:gd name="T116" fmla="*/ 10829 w 10998"/>
                <a:gd name="T117" fmla="*/ 1908 h 9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98" h="9590">
                  <a:moveTo>
                    <a:pt x="10998" y="8517"/>
                  </a:moveTo>
                  <a:lnTo>
                    <a:pt x="10976" y="8428"/>
                  </a:lnTo>
                  <a:lnTo>
                    <a:pt x="10952" y="8340"/>
                  </a:lnTo>
                  <a:lnTo>
                    <a:pt x="10928" y="8252"/>
                  </a:lnTo>
                  <a:lnTo>
                    <a:pt x="10902" y="8165"/>
                  </a:lnTo>
                  <a:lnTo>
                    <a:pt x="10876" y="8077"/>
                  </a:lnTo>
                  <a:lnTo>
                    <a:pt x="10848" y="7991"/>
                  </a:lnTo>
                  <a:lnTo>
                    <a:pt x="10821" y="7904"/>
                  </a:lnTo>
                  <a:lnTo>
                    <a:pt x="10791" y="7818"/>
                  </a:lnTo>
                  <a:lnTo>
                    <a:pt x="10808" y="7754"/>
                  </a:lnTo>
                  <a:lnTo>
                    <a:pt x="10823" y="7690"/>
                  </a:lnTo>
                  <a:lnTo>
                    <a:pt x="10839" y="7625"/>
                  </a:lnTo>
                  <a:lnTo>
                    <a:pt x="10854" y="7560"/>
                  </a:lnTo>
                  <a:lnTo>
                    <a:pt x="10869" y="7496"/>
                  </a:lnTo>
                  <a:lnTo>
                    <a:pt x="10882" y="7432"/>
                  </a:lnTo>
                  <a:lnTo>
                    <a:pt x="10896" y="7367"/>
                  </a:lnTo>
                  <a:lnTo>
                    <a:pt x="10909" y="7302"/>
                  </a:lnTo>
                  <a:lnTo>
                    <a:pt x="10922" y="7237"/>
                  </a:lnTo>
                  <a:lnTo>
                    <a:pt x="10934" y="7172"/>
                  </a:lnTo>
                  <a:lnTo>
                    <a:pt x="10946" y="7106"/>
                  </a:lnTo>
                  <a:lnTo>
                    <a:pt x="10957" y="7041"/>
                  </a:lnTo>
                  <a:lnTo>
                    <a:pt x="10968" y="6976"/>
                  </a:lnTo>
                  <a:lnTo>
                    <a:pt x="10979" y="6910"/>
                  </a:lnTo>
                  <a:lnTo>
                    <a:pt x="10989" y="6845"/>
                  </a:lnTo>
                  <a:lnTo>
                    <a:pt x="10998" y="6779"/>
                  </a:lnTo>
                  <a:lnTo>
                    <a:pt x="10998" y="8517"/>
                  </a:lnTo>
                  <a:close/>
                  <a:moveTo>
                    <a:pt x="10998" y="2857"/>
                  </a:moveTo>
                  <a:lnTo>
                    <a:pt x="10831" y="2840"/>
                  </a:lnTo>
                  <a:lnTo>
                    <a:pt x="10664" y="2822"/>
                  </a:lnTo>
                  <a:lnTo>
                    <a:pt x="10498" y="2799"/>
                  </a:lnTo>
                  <a:lnTo>
                    <a:pt x="10333" y="2775"/>
                  </a:lnTo>
                  <a:lnTo>
                    <a:pt x="10168" y="2748"/>
                  </a:lnTo>
                  <a:lnTo>
                    <a:pt x="10004" y="2720"/>
                  </a:lnTo>
                  <a:lnTo>
                    <a:pt x="9840" y="2688"/>
                  </a:lnTo>
                  <a:lnTo>
                    <a:pt x="9676" y="2654"/>
                  </a:lnTo>
                  <a:lnTo>
                    <a:pt x="9515" y="2617"/>
                  </a:lnTo>
                  <a:lnTo>
                    <a:pt x="9353" y="2578"/>
                  </a:lnTo>
                  <a:lnTo>
                    <a:pt x="9191" y="2538"/>
                  </a:lnTo>
                  <a:lnTo>
                    <a:pt x="9031" y="2494"/>
                  </a:lnTo>
                  <a:lnTo>
                    <a:pt x="8872" y="2447"/>
                  </a:lnTo>
                  <a:lnTo>
                    <a:pt x="8713" y="2399"/>
                  </a:lnTo>
                  <a:lnTo>
                    <a:pt x="8554" y="2349"/>
                  </a:lnTo>
                  <a:lnTo>
                    <a:pt x="8398" y="2295"/>
                  </a:lnTo>
                  <a:lnTo>
                    <a:pt x="8241" y="2239"/>
                  </a:lnTo>
                  <a:lnTo>
                    <a:pt x="8085" y="2181"/>
                  </a:lnTo>
                  <a:lnTo>
                    <a:pt x="7931" y="2121"/>
                  </a:lnTo>
                  <a:lnTo>
                    <a:pt x="7776" y="2058"/>
                  </a:lnTo>
                  <a:lnTo>
                    <a:pt x="7623" y="1992"/>
                  </a:lnTo>
                  <a:lnTo>
                    <a:pt x="7472" y="1925"/>
                  </a:lnTo>
                  <a:lnTo>
                    <a:pt x="7320" y="1855"/>
                  </a:lnTo>
                  <a:lnTo>
                    <a:pt x="7170" y="1783"/>
                  </a:lnTo>
                  <a:lnTo>
                    <a:pt x="7021" y="1708"/>
                  </a:lnTo>
                  <a:lnTo>
                    <a:pt x="6873" y="1632"/>
                  </a:lnTo>
                  <a:lnTo>
                    <a:pt x="6726" y="1553"/>
                  </a:lnTo>
                  <a:lnTo>
                    <a:pt x="6580" y="1471"/>
                  </a:lnTo>
                  <a:lnTo>
                    <a:pt x="6435" y="1388"/>
                  </a:lnTo>
                  <a:lnTo>
                    <a:pt x="6291" y="1301"/>
                  </a:lnTo>
                  <a:lnTo>
                    <a:pt x="6148" y="1214"/>
                  </a:lnTo>
                  <a:lnTo>
                    <a:pt x="6007" y="1123"/>
                  </a:lnTo>
                  <a:lnTo>
                    <a:pt x="5862" y="1215"/>
                  </a:lnTo>
                  <a:lnTo>
                    <a:pt x="5718" y="1305"/>
                  </a:lnTo>
                  <a:lnTo>
                    <a:pt x="5571" y="1392"/>
                  </a:lnTo>
                  <a:lnTo>
                    <a:pt x="5424" y="1478"/>
                  </a:lnTo>
                  <a:lnTo>
                    <a:pt x="5275" y="1560"/>
                  </a:lnTo>
                  <a:lnTo>
                    <a:pt x="5126" y="1640"/>
                  </a:lnTo>
                  <a:lnTo>
                    <a:pt x="4975" y="1718"/>
                  </a:lnTo>
                  <a:lnTo>
                    <a:pt x="4823" y="1793"/>
                  </a:lnTo>
                  <a:lnTo>
                    <a:pt x="4670" y="1866"/>
                  </a:lnTo>
                  <a:lnTo>
                    <a:pt x="4516" y="1936"/>
                  </a:lnTo>
                  <a:lnTo>
                    <a:pt x="4362" y="2005"/>
                  </a:lnTo>
                  <a:lnTo>
                    <a:pt x="4206" y="2071"/>
                  </a:lnTo>
                  <a:lnTo>
                    <a:pt x="4049" y="2134"/>
                  </a:lnTo>
                  <a:lnTo>
                    <a:pt x="3892" y="2195"/>
                  </a:lnTo>
                  <a:lnTo>
                    <a:pt x="3733" y="2254"/>
                  </a:lnTo>
                  <a:lnTo>
                    <a:pt x="3573" y="2310"/>
                  </a:lnTo>
                  <a:lnTo>
                    <a:pt x="3413" y="2363"/>
                  </a:lnTo>
                  <a:lnTo>
                    <a:pt x="3253" y="2414"/>
                  </a:lnTo>
                  <a:lnTo>
                    <a:pt x="3091" y="2462"/>
                  </a:lnTo>
                  <a:lnTo>
                    <a:pt x="2928" y="2508"/>
                  </a:lnTo>
                  <a:lnTo>
                    <a:pt x="2764" y="2552"/>
                  </a:lnTo>
                  <a:lnTo>
                    <a:pt x="2601" y="2594"/>
                  </a:lnTo>
                  <a:lnTo>
                    <a:pt x="2436" y="2632"/>
                  </a:lnTo>
                  <a:lnTo>
                    <a:pt x="2270" y="2668"/>
                  </a:lnTo>
                  <a:lnTo>
                    <a:pt x="2104" y="2702"/>
                  </a:lnTo>
                  <a:lnTo>
                    <a:pt x="1937" y="2732"/>
                  </a:lnTo>
                  <a:lnTo>
                    <a:pt x="1770" y="2761"/>
                  </a:lnTo>
                  <a:lnTo>
                    <a:pt x="1603" y="2787"/>
                  </a:lnTo>
                  <a:lnTo>
                    <a:pt x="1434" y="2810"/>
                  </a:lnTo>
                  <a:lnTo>
                    <a:pt x="1265" y="2831"/>
                  </a:lnTo>
                  <a:lnTo>
                    <a:pt x="1095" y="2849"/>
                  </a:lnTo>
                  <a:lnTo>
                    <a:pt x="925" y="2865"/>
                  </a:lnTo>
                  <a:lnTo>
                    <a:pt x="925" y="5487"/>
                  </a:lnTo>
                  <a:lnTo>
                    <a:pt x="925" y="5569"/>
                  </a:lnTo>
                  <a:lnTo>
                    <a:pt x="926" y="5651"/>
                  </a:lnTo>
                  <a:lnTo>
                    <a:pt x="928" y="5734"/>
                  </a:lnTo>
                  <a:lnTo>
                    <a:pt x="931" y="5816"/>
                  </a:lnTo>
                  <a:lnTo>
                    <a:pt x="934" y="5899"/>
                  </a:lnTo>
                  <a:lnTo>
                    <a:pt x="938" y="5980"/>
                  </a:lnTo>
                  <a:lnTo>
                    <a:pt x="942" y="6062"/>
                  </a:lnTo>
                  <a:lnTo>
                    <a:pt x="948" y="6144"/>
                  </a:lnTo>
                  <a:lnTo>
                    <a:pt x="954" y="6226"/>
                  </a:lnTo>
                  <a:lnTo>
                    <a:pt x="962" y="6308"/>
                  </a:lnTo>
                  <a:lnTo>
                    <a:pt x="969" y="6389"/>
                  </a:lnTo>
                  <a:lnTo>
                    <a:pt x="977" y="6471"/>
                  </a:lnTo>
                  <a:lnTo>
                    <a:pt x="986" y="6552"/>
                  </a:lnTo>
                  <a:lnTo>
                    <a:pt x="996" y="6632"/>
                  </a:lnTo>
                  <a:lnTo>
                    <a:pt x="1006" y="6714"/>
                  </a:lnTo>
                  <a:lnTo>
                    <a:pt x="1018" y="6794"/>
                  </a:lnTo>
                  <a:lnTo>
                    <a:pt x="1029" y="6874"/>
                  </a:lnTo>
                  <a:lnTo>
                    <a:pt x="1042" y="6955"/>
                  </a:lnTo>
                  <a:lnTo>
                    <a:pt x="1055" y="7035"/>
                  </a:lnTo>
                  <a:lnTo>
                    <a:pt x="1068" y="7115"/>
                  </a:lnTo>
                  <a:lnTo>
                    <a:pt x="1084" y="7195"/>
                  </a:lnTo>
                  <a:lnTo>
                    <a:pt x="1099" y="7274"/>
                  </a:lnTo>
                  <a:lnTo>
                    <a:pt x="1114" y="7354"/>
                  </a:lnTo>
                  <a:lnTo>
                    <a:pt x="1130" y="7433"/>
                  </a:lnTo>
                  <a:lnTo>
                    <a:pt x="1148" y="7512"/>
                  </a:lnTo>
                  <a:lnTo>
                    <a:pt x="1166" y="7591"/>
                  </a:lnTo>
                  <a:lnTo>
                    <a:pt x="1184" y="7669"/>
                  </a:lnTo>
                  <a:lnTo>
                    <a:pt x="1204" y="7748"/>
                  </a:lnTo>
                  <a:lnTo>
                    <a:pt x="1224" y="7826"/>
                  </a:lnTo>
                  <a:lnTo>
                    <a:pt x="1244" y="7904"/>
                  </a:lnTo>
                  <a:lnTo>
                    <a:pt x="1266" y="7982"/>
                  </a:lnTo>
                  <a:lnTo>
                    <a:pt x="1288" y="8060"/>
                  </a:lnTo>
                  <a:lnTo>
                    <a:pt x="1247" y="8150"/>
                  </a:lnTo>
                  <a:lnTo>
                    <a:pt x="1209" y="8242"/>
                  </a:lnTo>
                  <a:lnTo>
                    <a:pt x="1171" y="8335"/>
                  </a:lnTo>
                  <a:lnTo>
                    <a:pt x="1136" y="8428"/>
                  </a:lnTo>
                  <a:lnTo>
                    <a:pt x="1102" y="8522"/>
                  </a:lnTo>
                  <a:lnTo>
                    <a:pt x="1070" y="8616"/>
                  </a:lnTo>
                  <a:lnTo>
                    <a:pt x="1041" y="8712"/>
                  </a:lnTo>
                  <a:lnTo>
                    <a:pt x="1012" y="8808"/>
                  </a:lnTo>
                  <a:lnTo>
                    <a:pt x="987" y="8904"/>
                  </a:lnTo>
                  <a:lnTo>
                    <a:pt x="963" y="9001"/>
                  </a:lnTo>
                  <a:lnTo>
                    <a:pt x="939" y="9099"/>
                  </a:lnTo>
                  <a:lnTo>
                    <a:pt x="919" y="9196"/>
                  </a:lnTo>
                  <a:lnTo>
                    <a:pt x="900" y="9294"/>
                  </a:lnTo>
                  <a:lnTo>
                    <a:pt x="882" y="9393"/>
                  </a:lnTo>
                  <a:lnTo>
                    <a:pt x="867" y="9492"/>
                  </a:lnTo>
                  <a:lnTo>
                    <a:pt x="854" y="9590"/>
                  </a:lnTo>
                  <a:lnTo>
                    <a:pt x="803" y="9471"/>
                  </a:lnTo>
                  <a:lnTo>
                    <a:pt x="753" y="9351"/>
                  </a:lnTo>
                  <a:lnTo>
                    <a:pt x="705" y="9230"/>
                  </a:lnTo>
                  <a:lnTo>
                    <a:pt x="658" y="9109"/>
                  </a:lnTo>
                  <a:lnTo>
                    <a:pt x="614" y="8987"/>
                  </a:lnTo>
                  <a:lnTo>
                    <a:pt x="570" y="8864"/>
                  </a:lnTo>
                  <a:lnTo>
                    <a:pt x="528" y="8741"/>
                  </a:lnTo>
                  <a:lnTo>
                    <a:pt x="487" y="8616"/>
                  </a:lnTo>
                  <a:lnTo>
                    <a:pt x="449" y="8491"/>
                  </a:lnTo>
                  <a:lnTo>
                    <a:pt x="411" y="8366"/>
                  </a:lnTo>
                  <a:lnTo>
                    <a:pt x="376" y="8241"/>
                  </a:lnTo>
                  <a:lnTo>
                    <a:pt x="341" y="8115"/>
                  </a:lnTo>
                  <a:lnTo>
                    <a:pt x="308" y="7988"/>
                  </a:lnTo>
                  <a:lnTo>
                    <a:pt x="277" y="7859"/>
                  </a:lnTo>
                  <a:lnTo>
                    <a:pt x="247" y="7732"/>
                  </a:lnTo>
                  <a:lnTo>
                    <a:pt x="220" y="7603"/>
                  </a:lnTo>
                  <a:lnTo>
                    <a:pt x="193" y="7474"/>
                  </a:lnTo>
                  <a:lnTo>
                    <a:pt x="169" y="7345"/>
                  </a:lnTo>
                  <a:lnTo>
                    <a:pt x="146" y="7214"/>
                  </a:lnTo>
                  <a:lnTo>
                    <a:pt x="125" y="7084"/>
                  </a:lnTo>
                  <a:lnTo>
                    <a:pt x="105" y="6953"/>
                  </a:lnTo>
                  <a:lnTo>
                    <a:pt x="88" y="6822"/>
                  </a:lnTo>
                  <a:lnTo>
                    <a:pt x="70" y="6690"/>
                  </a:lnTo>
                  <a:lnTo>
                    <a:pt x="56" y="6558"/>
                  </a:lnTo>
                  <a:lnTo>
                    <a:pt x="43" y="6425"/>
                  </a:lnTo>
                  <a:lnTo>
                    <a:pt x="32" y="6292"/>
                  </a:lnTo>
                  <a:lnTo>
                    <a:pt x="23" y="6159"/>
                  </a:lnTo>
                  <a:lnTo>
                    <a:pt x="14" y="6025"/>
                  </a:lnTo>
                  <a:lnTo>
                    <a:pt x="8" y="5891"/>
                  </a:lnTo>
                  <a:lnTo>
                    <a:pt x="4" y="5756"/>
                  </a:lnTo>
                  <a:lnTo>
                    <a:pt x="1" y="5622"/>
                  </a:lnTo>
                  <a:lnTo>
                    <a:pt x="0" y="5487"/>
                  </a:lnTo>
                  <a:lnTo>
                    <a:pt x="0" y="1981"/>
                  </a:lnTo>
                  <a:lnTo>
                    <a:pt x="207" y="1978"/>
                  </a:lnTo>
                  <a:lnTo>
                    <a:pt x="411" y="1971"/>
                  </a:lnTo>
                  <a:lnTo>
                    <a:pt x="615" y="1960"/>
                  </a:lnTo>
                  <a:lnTo>
                    <a:pt x="817" y="1945"/>
                  </a:lnTo>
                  <a:lnTo>
                    <a:pt x="1019" y="1926"/>
                  </a:lnTo>
                  <a:lnTo>
                    <a:pt x="1219" y="1904"/>
                  </a:lnTo>
                  <a:lnTo>
                    <a:pt x="1418" y="1878"/>
                  </a:lnTo>
                  <a:lnTo>
                    <a:pt x="1617" y="1848"/>
                  </a:lnTo>
                  <a:lnTo>
                    <a:pt x="1814" y="1814"/>
                  </a:lnTo>
                  <a:lnTo>
                    <a:pt x="2011" y="1777"/>
                  </a:lnTo>
                  <a:lnTo>
                    <a:pt x="2205" y="1736"/>
                  </a:lnTo>
                  <a:lnTo>
                    <a:pt x="2399" y="1690"/>
                  </a:lnTo>
                  <a:lnTo>
                    <a:pt x="2591" y="1641"/>
                  </a:lnTo>
                  <a:lnTo>
                    <a:pt x="2783" y="1589"/>
                  </a:lnTo>
                  <a:lnTo>
                    <a:pt x="2973" y="1532"/>
                  </a:lnTo>
                  <a:lnTo>
                    <a:pt x="3162" y="1472"/>
                  </a:lnTo>
                  <a:lnTo>
                    <a:pt x="3350" y="1408"/>
                  </a:lnTo>
                  <a:lnTo>
                    <a:pt x="3537" y="1341"/>
                  </a:lnTo>
                  <a:lnTo>
                    <a:pt x="3722" y="1270"/>
                  </a:lnTo>
                  <a:lnTo>
                    <a:pt x="3906" y="1195"/>
                  </a:lnTo>
                  <a:lnTo>
                    <a:pt x="4088" y="1115"/>
                  </a:lnTo>
                  <a:lnTo>
                    <a:pt x="4270" y="1033"/>
                  </a:lnTo>
                  <a:lnTo>
                    <a:pt x="4449" y="946"/>
                  </a:lnTo>
                  <a:lnTo>
                    <a:pt x="4628" y="856"/>
                  </a:lnTo>
                  <a:lnTo>
                    <a:pt x="4805" y="762"/>
                  </a:lnTo>
                  <a:lnTo>
                    <a:pt x="4981" y="665"/>
                  </a:lnTo>
                  <a:lnTo>
                    <a:pt x="5156" y="563"/>
                  </a:lnTo>
                  <a:lnTo>
                    <a:pt x="5329" y="458"/>
                  </a:lnTo>
                  <a:lnTo>
                    <a:pt x="5500" y="349"/>
                  </a:lnTo>
                  <a:lnTo>
                    <a:pt x="5671" y="237"/>
                  </a:lnTo>
                  <a:lnTo>
                    <a:pt x="5839" y="120"/>
                  </a:lnTo>
                  <a:lnTo>
                    <a:pt x="6007" y="0"/>
                  </a:lnTo>
                  <a:lnTo>
                    <a:pt x="6148" y="102"/>
                  </a:lnTo>
                  <a:lnTo>
                    <a:pt x="6290" y="201"/>
                  </a:lnTo>
                  <a:lnTo>
                    <a:pt x="6433" y="297"/>
                  </a:lnTo>
                  <a:lnTo>
                    <a:pt x="6578" y="391"/>
                  </a:lnTo>
                  <a:lnTo>
                    <a:pt x="6723" y="481"/>
                  </a:lnTo>
                  <a:lnTo>
                    <a:pt x="6868" y="570"/>
                  </a:lnTo>
                  <a:lnTo>
                    <a:pt x="7016" y="655"/>
                  </a:lnTo>
                  <a:lnTo>
                    <a:pt x="7165" y="739"/>
                  </a:lnTo>
                  <a:lnTo>
                    <a:pt x="7314" y="819"/>
                  </a:lnTo>
                  <a:lnTo>
                    <a:pt x="7464" y="897"/>
                  </a:lnTo>
                  <a:lnTo>
                    <a:pt x="7615" y="972"/>
                  </a:lnTo>
                  <a:lnTo>
                    <a:pt x="7768" y="1044"/>
                  </a:lnTo>
                  <a:lnTo>
                    <a:pt x="7920" y="1113"/>
                  </a:lnTo>
                  <a:lnTo>
                    <a:pt x="8074" y="1180"/>
                  </a:lnTo>
                  <a:lnTo>
                    <a:pt x="8230" y="1245"/>
                  </a:lnTo>
                  <a:lnTo>
                    <a:pt x="8385" y="1307"/>
                  </a:lnTo>
                  <a:lnTo>
                    <a:pt x="8542" y="1366"/>
                  </a:lnTo>
                  <a:lnTo>
                    <a:pt x="8700" y="1422"/>
                  </a:lnTo>
                  <a:lnTo>
                    <a:pt x="8858" y="1475"/>
                  </a:lnTo>
                  <a:lnTo>
                    <a:pt x="9018" y="1526"/>
                  </a:lnTo>
                  <a:lnTo>
                    <a:pt x="9179" y="1574"/>
                  </a:lnTo>
                  <a:lnTo>
                    <a:pt x="9340" y="1620"/>
                  </a:lnTo>
                  <a:lnTo>
                    <a:pt x="9502" y="1663"/>
                  </a:lnTo>
                  <a:lnTo>
                    <a:pt x="9665" y="1702"/>
                  </a:lnTo>
                  <a:lnTo>
                    <a:pt x="9829" y="1740"/>
                  </a:lnTo>
                  <a:lnTo>
                    <a:pt x="9994" y="1775"/>
                  </a:lnTo>
                  <a:lnTo>
                    <a:pt x="10159" y="1807"/>
                  </a:lnTo>
                  <a:lnTo>
                    <a:pt x="10326" y="1837"/>
                  </a:lnTo>
                  <a:lnTo>
                    <a:pt x="10492" y="1863"/>
                  </a:lnTo>
                  <a:lnTo>
                    <a:pt x="10660" y="1887"/>
                  </a:lnTo>
                  <a:lnTo>
                    <a:pt x="10829" y="1908"/>
                  </a:lnTo>
                  <a:lnTo>
                    <a:pt x="10998" y="1927"/>
                  </a:lnTo>
                  <a:lnTo>
                    <a:pt x="10998" y="2857"/>
                  </a:lnTo>
                  <a:close/>
                </a:path>
              </a:pathLst>
            </a:custGeom>
            <a:solidFill>
              <a:srgbClr val="A9AB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object 2"/>
          <p:cNvSpPr txBox="1"/>
          <p:nvPr/>
        </p:nvSpPr>
        <p:spPr>
          <a:xfrm>
            <a:off x="1506170" y="610251"/>
            <a:ext cx="5199430" cy="392736"/>
          </a:xfrm>
          <a:prstGeom prst="rect">
            <a:avLst/>
          </a:prstGeom>
        </p:spPr>
        <p:txBody>
          <a:bodyPr vert="horz" wrap="square" lIns="0" tIns="7938" rIns="0" bIns="0" rtlCol="0">
            <a:spAutoFit/>
          </a:bodyPr>
          <a:lstStyle/>
          <a:p>
            <a:pPr marL="7938">
              <a:spcBef>
                <a:spcPts val="63"/>
              </a:spcBef>
            </a:pPr>
            <a:r>
              <a:rPr lang="en-US" sz="2500" b="1" spc="-3" dirty="0">
                <a:solidFill>
                  <a:srgbClr val="4B4B4D"/>
                </a:solidFill>
                <a:latin typeface="Open Sans"/>
                <a:cs typeface="Open Sans"/>
              </a:rPr>
              <a:t>Tailored Solution for Agriculture</a:t>
            </a:r>
            <a:endParaRPr lang="en-US" sz="2500" dirty="0">
              <a:latin typeface="Open Sans"/>
              <a:cs typeface="Open Sans"/>
            </a:endParaRPr>
          </a:p>
        </p:txBody>
      </p:sp>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sp>
        <p:nvSpPr>
          <p:cNvPr id="48" name="object 48"/>
          <p:cNvSpPr txBox="1"/>
          <p:nvPr/>
        </p:nvSpPr>
        <p:spPr>
          <a:xfrm>
            <a:off x="4534334" y="4269416"/>
            <a:ext cx="2217375" cy="267061"/>
          </a:xfrm>
          <a:prstGeom prst="rect">
            <a:avLst/>
          </a:prstGeom>
        </p:spPr>
        <p:txBody>
          <a:bodyPr vert="horz" wrap="square" lIns="0" tIns="7938" rIns="0" bIns="0" rtlCol="0">
            <a:spAutoFit/>
          </a:bodyPr>
          <a:lstStyle/>
          <a:p>
            <a:pPr marL="7938">
              <a:spcBef>
                <a:spcPts val="63"/>
              </a:spcBef>
            </a:pPr>
            <a:r>
              <a:rPr lang="en-US" sz="800" dirty="0">
                <a:solidFill>
                  <a:schemeClr val="tx1">
                    <a:lumMod val="75000"/>
                    <a:lumOff val="25000"/>
                  </a:schemeClr>
                </a:solidFill>
                <a:latin typeface="Open Sans"/>
                <a:cs typeface="Open Sans"/>
              </a:rPr>
              <a:t>*First main electrical service</a:t>
            </a:r>
            <a:endParaRPr lang="en-US" sz="800" spc="-3" dirty="0">
              <a:solidFill>
                <a:schemeClr val="tx1">
                  <a:lumMod val="75000"/>
                  <a:lumOff val="25000"/>
                </a:schemeClr>
              </a:solidFill>
              <a:latin typeface="Open Sans"/>
              <a:cs typeface="Open Sans"/>
            </a:endParaRPr>
          </a:p>
          <a:p>
            <a:pPr marL="7938">
              <a:spcBef>
                <a:spcPts val="63"/>
              </a:spcBef>
            </a:pPr>
            <a:r>
              <a:rPr lang="en-US" sz="800" spc="-3" dirty="0">
                <a:solidFill>
                  <a:schemeClr val="tx1">
                    <a:lumMod val="75000"/>
                    <a:lumOff val="25000"/>
                  </a:schemeClr>
                </a:solidFill>
                <a:latin typeface="Open Sans"/>
                <a:cs typeface="Open Sans"/>
              </a:rPr>
              <a:t>  Site price with multiple services available</a:t>
            </a:r>
            <a:endParaRPr lang="en-US" sz="800" dirty="0">
              <a:solidFill>
                <a:schemeClr val="tx1">
                  <a:lumMod val="75000"/>
                  <a:lumOff val="25000"/>
                </a:schemeClr>
              </a:solidFill>
              <a:latin typeface="Open Sans"/>
              <a:cs typeface="Open Sans"/>
            </a:endParaRPr>
          </a:p>
        </p:txBody>
      </p:sp>
      <p:sp>
        <p:nvSpPr>
          <p:cNvPr id="49" name="object 49"/>
          <p:cNvSpPr txBox="1"/>
          <p:nvPr/>
        </p:nvSpPr>
        <p:spPr>
          <a:xfrm>
            <a:off x="2838353" y="1868092"/>
            <a:ext cx="4146647" cy="2173738"/>
          </a:xfrm>
          <a:prstGeom prst="rect">
            <a:avLst/>
          </a:prstGeom>
        </p:spPr>
        <p:txBody>
          <a:bodyPr vert="horz" wrap="square" lIns="0" tIns="56753" rIns="0" bIns="0" rtlCol="0">
            <a:spAutoFit/>
          </a:bodyPr>
          <a:lstStyle/>
          <a:p>
            <a:pPr marL="7938">
              <a:spcBef>
                <a:spcPts val="447"/>
              </a:spcBef>
            </a:pPr>
            <a:r>
              <a:rPr lang="en-US" sz="1600" b="1" spc="-6" dirty="0">
                <a:solidFill>
                  <a:srgbClr val="4B4B4D"/>
                </a:solidFill>
                <a:latin typeface="Open Sans"/>
                <a:cs typeface="Open Sans"/>
              </a:rPr>
              <a:t>Designed &amp; Adapted for Agriculture </a:t>
            </a:r>
            <a:r>
              <a:rPr lang="en-US" sz="1600" b="1" spc="-3" dirty="0">
                <a:solidFill>
                  <a:srgbClr val="4B4B4D"/>
                </a:solidFill>
                <a:latin typeface="Open Sans"/>
                <a:cs typeface="Open Sans"/>
              </a:rPr>
              <a:t>$1,675*</a:t>
            </a:r>
            <a:endParaRPr lang="en-US" sz="1600" dirty="0">
              <a:latin typeface="Open Sans"/>
              <a:cs typeface="Open Sans"/>
            </a:endParaRPr>
          </a:p>
          <a:p>
            <a:pPr marL="7938" marR="742950">
              <a:lnSpc>
                <a:spcPct val="137100"/>
              </a:lnSpc>
              <a:spcBef>
                <a:spcPts val="22"/>
              </a:spcBef>
            </a:pPr>
            <a:r>
              <a:rPr lang="en-US" sz="1600" b="1" spc="-6" dirty="0">
                <a:solidFill>
                  <a:srgbClr val="4B4B4D"/>
                </a:solidFill>
                <a:latin typeface="Open Sans"/>
                <a:cs typeface="Open Sans"/>
              </a:rPr>
              <a:t>$995 / year*</a:t>
            </a:r>
          </a:p>
          <a:p>
            <a:pPr marL="7938" marR="742950">
              <a:lnSpc>
                <a:spcPct val="137100"/>
              </a:lnSpc>
              <a:spcBef>
                <a:spcPts val="22"/>
              </a:spcBef>
            </a:pPr>
            <a:r>
              <a:rPr lang="en-US" sz="1600" b="1" spc="-6" dirty="0">
                <a:solidFill>
                  <a:srgbClr val="4B4B4D"/>
                </a:solidFill>
                <a:latin typeface="Open Sans"/>
                <a:cs typeface="Open Sans"/>
              </a:rPr>
              <a:t>Simple and fast</a:t>
            </a:r>
            <a:endParaRPr lang="en-US" sz="1600" i="1" dirty="0">
              <a:latin typeface="Open Sans"/>
              <a:cs typeface="Open Sans"/>
            </a:endParaRPr>
          </a:p>
          <a:p>
            <a:pPr marL="7938">
              <a:spcBef>
                <a:spcPts val="413"/>
              </a:spcBef>
            </a:pPr>
            <a:r>
              <a:rPr lang="en-US" sz="1600" b="1" spc="9" dirty="0">
                <a:solidFill>
                  <a:srgbClr val="4B4B4D"/>
                </a:solidFill>
                <a:latin typeface="Open Sans"/>
                <a:cs typeface="Open Sans"/>
              </a:rPr>
              <a:t>Approx. 1 year</a:t>
            </a:r>
            <a:endParaRPr lang="en-US" sz="1600" b="1" spc="16" dirty="0">
              <a:solidFill>
                <a:srgbClr val="4B4B4D"/>
              </a:solidFill>
              <a:latin typeface="Open Sans"/>
              <a:cs typeface="Open Sans"/>
            </a:endParaRPr>
          </a:p>
          <a:p>
            <a:pPr marL="7938">
              <a:spcBef>
                <a:spcPts val="413"/>
              </a:spcBef>
            </a:pPr>
            <a:r>
              <a:rPr lang="en-US" sz="1600" b="1" spc="16" dirty="0">
                <a:solidFill>
                  <a:srgbClr val="4B4B4D"/>
                </a:solidFill>
                <a:latin typeface="Open Sans"/>
                <a:cs typeface="Open Sans"/>
              </a:rPr>
              <a:t>Included</a:t>
            </a:r>
            <a:endParaRPr lang="en-US" sz="1600" dirty="0">
              <a:latin typeface="Open Sans"/>
              <a:cs typeface="Open Sans"/>
            </a:endParaRPr>
          </a:p>
          <a:p>
            <a:pPr marL="7938">
              <a:spcBef>
                <a:spcPts val="388"/>
              </a:spcBef>
            </a:pPr>
            <a:r>
              <a:rPr lang="en-US" sz="1600" b="1" spc="-6" dirty="0">
                <a:solidFill>
                  <a:srgbClr val="4B4B4D"/>
                </a:solidFill>
                <a:latin typeface="Open Sans"/>
                <a:cs typeface="Open Sans"/>
              </a:rPr>
              <a:t>5</a:t>
            </a:r>
            <a:r>
              <a:rPr lang="en-US" sz="1600" b="1" spc="-47" dirty="0">
                <a:solidFill>
                  <a:srgbClr val="4B4B4D"/>
                </a:solidFill>
                <a:latin typeface="Open Sans"/>
                <a:cs typeface="Open Sans"/>
              </a:rPr>
              <a:t> </a:t>
            </a:r>
            <a:r>
              <a:rPr lang="en-US" sz="1600" b="1" spc="-6" dirty="0">
                <a:solidFill>
                  <a:srgbClr val="4B4B4D"/>
                </a:solidFill>
                <a:latin typeface="Open Sans"/>
                <a:cs typeface="Open Sans"/>
              </a:rPr>
              <a:t>years</a:t>
            </a:r>
            <a:endParaRPr lang="en-US" sz="1600" dirty="0">
              <a:latin typeface="Open Sans"/>
              <a:cs typeface="Open Sans"/>
            </a:endParaRPr>
          </a:p>
        </p:txBody>
      </p:sp>
      <p:sp>
        <p:nvSpPr>
          <p:cNvPr id="54" name="object 54"/>
          <p:cNvSpPr/>
          <p:nvPr/>
        </p:nvSpPr>
        <p:spPr>
          <a:xfrm>
            <a:off x="2317138" y="2057453"/>
            <a:ext cx="58738" cy="58738"/>
          </a:xfrm>
          <a:custGeom>
            <a:avLst/>
            <a:gdLst/>
            <a:ahLst/>
            <a:cxnLst/>
            <a:rect l="l" t="t" r="r" b="b"/>
            <a:pathLst>
              <a:path w="93979" h="93979">
                <a:moveTo>
                  <a:pt x="46979" y="0"/>
                </a:moveTo>
                <a:lnTo>
                  <a:pt x="28737" y="3706"/>
                </a:lnTo>
                <a:lnTo>
                  <a:pt x="13799" y="13799"/>
                </a:lnTo>
                <a:lnTo>
                  <a:pt x="3706" y="28737"/>
                </a:lnTo>
                <a:lnTo>
                  <a:pt x="0" y="46983"/>
                </a:lnTo>
                <a:lnTo>
                  <a:pt x="3706" y="65225"/>
                </a:lnTo>
                <a:lnTo>
                  <a:pt x="13799" y="80163"/>
                </a:lnTo>
                <a:lnTo>
                  <a:pt x="28737" y="90256"/>
                </a:lnTo>
                <a:lnTo>
                  <a:pt x="46983" y="93963"/>
                </a:lnTo>
                <a:lnTo>
                  <a:pt x="65225" y="90256"/>
                </a:lnTo>
                <a:lnTo>
                  <a:pt x="80163" y="80163"/>
                </a:lnTo>
                <a:lnTo>
                  <a:pt x="90256" y="65225"/>
                </a:lnTo>
                <a:lnTo>
                  <a:pt x="93963" y="46979"/>
                </a:lnTo>
                <a:lnTo>
                  <a:pt x="90256" y="28737"/>
                </a:lnTo>
                <a:lnTo>
                  <a:pt x="80163" y="13799"/>
                </a:lnTo>
                <a:lnTo>
                  <a:pt x="65225" y="3706"/>
                </a:lnTo>
                <a:lnTo>
                  <a:pt x="46979" y="0"/>
                </a:lnTo>
                <a:close/>
              </a:path>
            </a:pathLst>
          </a:custGeom>
          <a:solidFill>
            <a:srgbClr val="373435"/>
          </a:solidFill>
        </p:spPr>
        <p:txBody>
          <a:bodyPr wrap="square" lIns="0" tIns="0" rIns="0" bIns="0" rtlCol="0"/>
          <a:lstStyle/>
          <a:p>
            <a:endParaRPr lang="en-US"/>
          </a:p>
        </p:txBody>
      </p:sp>
      <p:sp>
        <p:nvSpPr>
          <p:cNvPr id="55" name="object 55"/>
          <p:cNvSpPr/>
          <p:nvPr/>
        </p:nvSpPr>
        <p:spPr>
          <a:xfrm>
            <a:off x="2317138" y="2332344"/>
            <a:ext cx="58738" cy="58738"/>
          </a:xfrm>
          <a:custGeom>
            <a:avLst/>
            <a:gdLst/>
            <a:ahLst/>
            <a:cxnLst/>
            <a:rect l="l" t="t" r="r" b="b"/>
            <a:pathLst>
              <a:path w="93979" h="93979">
                <a:moveTo>
                  <a:pt x="46979" y="0"/>
                </a:moveTo>
                <a:lnTo>
                  <a:pt x="28737" y="3706"/>
                </a:lnTo>
                <a:lnTo>
                  <a:pt x="13799" y="13799"/>
                </a:lnTo>
                <a:lnTo>
                  <a:pt x="3706" y="28737"/>
                </a:lnTo>
                <a:lnTo>
                  <a:pt x="0" y="46983"/>
                </a:lnTo>
                <a:lnTo>
                  <a:pt x="3706" y="65225"/>
                </a:lnTo>
                <a:lnTo>
                  <a:pt x="13799" y="80163"/>
                </a:lnTo>
                <a:lnTo>
                  <a:pt x="28737" y="90256"/>
                </a:lnTo>
                <a:lnTo>
                  <a:pt x="46983" y="93963"/>
                </a:lnTo>
                <a:lnTo>
                  <a:pt x="65225" y="90256"/>
                </a:lnTo>
                <a:lnTo>
                  <a:pt x="80163" y="80163"/>
                </a:lnTo>
                <a:lnTo>
                  <a:pt x="90256" y="65225"/>
                </a:lnTo>
                <a:lnTo>
                  <a:pt x="93963" y="46979"/>
                </a:lnTo>
                <a:lnTo>
                  <a:pt x="90256" y="28737"/>
                </a:lnTo>
                <a:lnTo>
                  <a:pt x="80163" y="13799"/>
                </a:lnTo>
                <a:lnTo>
                  <a:pt x="65225" y="3706"/>
                </a:lnTo>
                <a:lnTo>
                  <a:pt x="46979" y="0"/>
                </a:lnTo>
                <a:close/>
              </a:path>
            </a:pathLst>
          </a:custGeom>
          <a:solidFill>
            <a:srgbClr val="373435"/>
          </a:solidFill>
        </p:spPr>
        <p:txBody>
          <a:bodyPr wrap="square" lIns="0" tIns="0" rIns="0" bIns="0" rtlCol="0"/>
          <a:lstStyle/>
          <a:p>
            <a:endParaRPr lang="en-US"/>
          </a:p>
        </p:txBody>
      </p:sp>
      <p:sp>
        <p:nvSpPr>
          <p:cNvPr id="56" name="object 56"/>
          <p:cNvSpPr/>
          <p:nvPr/>
        </p:nvSpPr>
        <p:spPr>
          <a:xfrm>
            <a:off x="2317138" y="2656981"/>
            <a:ext cx="58738" cy="58738"/>
          </a:xfrm>
          <a:custGeom>
            <a:avLst/>
            <a:gdLst/>
            <a:ahLst/>
            <a:cxnLst/>
            <a:rect l="l" t="t" r="r" b="b"/>
            <a:pathLst>
              <a:path w="93979" h="93979">
                <a:moveTo>
                  <a:pt x="46979" y="0"/>
                </a:moveTo>
                <a:lnTo>
                  <a:pt x="28737" y="3706"/>
                </a:lnTo>
                <a:lnTo>
                  <a:pt x="13799" y="13799"/>
                </a:lnTo>
                <a:lnTo>
                  <a:pt x="3706" y="28737"/>
                </a:lnTo>
                <a:lnTo>
                  <a:pt x="0" y="46983"/>
                </a:lnTo>
                <a:lnTo>
                  <a:pt x="3706" y="65225"/>
                </a:lnTo>
                <a:lnTo>
                  <a:pt x="13799" y="80163"/>
                </a:lnTo>
                <a:lnTo>
                  <a:pt x="28737" y="90256"/>
                </a:lnTo>
                <a:lnTo>
                  <a:pt x="46983" y="93963"/>
                </a:lnTo>
                <a:lnTo>
                  <a:pt x="65225" y="90256"/>
                </a:lnTo>
                <a:lnTo>
                  <a:pt x="80163" y="80163"/>
                </a:lnTo>
                <a:lnTo>
                  <a:pt x="90256" y="65225"/>
                </a:lnTo>
                <a:lnTo>
                  <a:pt x="93963" y="46979"/>
                </a:lnTo>
                <a:lnTo>
                  <a:pt x="90256" y="28737"/>
                </a:lnTo>
                <a:lnTo>
                  <a:pt x="80163" y="13799"/>
                </a:lnTo>
                <a:lnTo>
                  <a:pt x="65225" y="3706"/>
                </a:lnTo>
                <a:lnTo>
                  <a:pt x="46979" y="0"/>
                </a:lnTo>
                <a:close/>
              </a:path>
            </a:pathLst>
          </a:custGeom>
          <a:solidFill>
            <a:srgbClr val="373435"/>
          </a:solidFill>
        </p:spPr>
        <p:txBody>
          <a:bodyPr wrap="square" lIns="0" tIns="0" rIns="0" bIns="0" rtlCol="0"/>
          <a:lstStyle/>
          <a:p>
            <a:endParaRPr lang="en-US"/>
          </a:p>
        </p:txBody>
      </p:sp>
      <p:sp>
        <p:nvSpPr>
          <p:cNvPr id="57" name="object 57"/>
          <p:cNvSpPr/>
          <p:nvPr/>
        </p:nvSpPr>
        <p:spPr>
          <a:xfrm>
            <a:off x="2317138" y="2949341"/>
            <a:ext cx="58738" cy="58738"/>
          </a:xfrm>
          <a:custGeom>
            <a:avLst/>
            <a:gdLst/>
            <a:ahLst/>
            <a:cxnLst/>
            <a:rect l="l" t="t" r="r" b="b"/>
            <a:pathLst>
              <a:path w="93979" h="93979">
                <a:moveTo>
                  <a:pt x="46979" y="0"/>
                </a:moveTo>
                <a:lnTo>
                  <a:pt x="28737" y="3706"/>
                </a:lnTo>
                <a:lnTo>
                  <a:pt x="13799" y="13799"/>
                </a:lnTo>
                <a:lnTo>
                  <a:pt x="3706" y="28737"/>
                </a:lnTo>
                <a:lnTo>
                  <a:pt x="0" y="46983"/>
                </a:lnTo>
                <a:lnTo>
                  <a:pt x="3706" y="65225"/>
                </a:lnTo>
                <a:lnTo>
                  <a:pt x="13799" y="80163"/>
                </a:lnTo>
                <a:lnTo>
                  <a:pt x="28737" y="90256"/>
                </a:lnTo>
                <a:lnTo>
                  <a:pt x="46983" y="93963"/>
                </a:lnTo>
                <a:lnTo>
                  <a:pt x="65225" y="90256"/>
                </a:lnTo>
                <a:lnTo>
                  <a:pt x="80163" y="80163"/>
                </a:lnTo>
                <a:lnTo>
                  <a:pt x="90256" y="65225"/>
                </a:lnTo>
                <a:lnTo>
                  <a:pt x="93963" y="46979"/>
                </a:lnTo>
                <a:lnTo>
                  <a:pt x="90256" y="28737"/>
                </a:lnTo>
                <a:lnTo>
                  <a:pt x="80163" y="13799"/>
                </a:lnTo>
                <a:lnTo>
                  <a:pt x="65225" y="3706"/>
                </a:lnTo>
                <a:lnTo>
                  <a:pt x="46979" y="0"/>
                </a:lnTo>
                <a:close/>
              </a:path>
            </a:pathLst>
          </a:custGeom>
          <a:solidFill>
            <a:srgbClr val="373435"/>
          </a:solidFill>
        </p:spPr>
        <p:txBody>
          <a:bodyPr wrap="square" lIns="0" tIns="0" rIns="0" bIns="0" rtlCol="0"/>
          <a:lstStyle/>
          <a:p>
            <a:endParaRPr lang="en-US"/>
          </a:p>
        </p:txBody>
      </p:sp>
      <p:sp>
        <p:nvSpPr>
          <p:cNvPr id="58" name="object 58"/>
          <p:cNvSpPr/>
          <p:nvPr/>
        </p:nvSpPr>
        <p:spPr>
          <a:xfrm>
            <a:off x="2317138" y="3266581"/>
            <a:ext cx="58738" cy="58738"/>
          </a:xfrm>
          <a:custGeom>
            <a:avLst/>
            <a:gdLst/>
            <a:ahLst/>
            <a:cxnLst/>
            <a:rect l="l" t="t" r="r" b="b"/>
            <a:pathLst>
              <a:path w="93979" h="93979">
                <a:moveTo>
                  <a:pt x="46979" y="0"/>
                </a:moveTo>
                <a:lnTo>
                  <a:pt x="28737" y="3706"/>
                </a:lnTo>
                <a:lnTo>
                  <a:pt x="13799" y="13799"/>
                </a:lnTo>
                <a:lnTo>
                  <a:pt x="3706" y="28737"/>
                </a:lnTo>
                <a:lnTo>
                  <a:pt x="0" y="46983"/>
                </a:lnTo>
                <a:lnTo>
                  <a:pt x="3706" y="65225"/>
                </a:lnTo>
                <a:lnTo>
                  <a:pt x="13799" y="80163"/>
                </a:lnTo>
                <a:lnTo>
                  <a:pt x="28737" y="90256"/>
                </a:lnTo>
                <a:lnTo>
                  <a:pt x="46983" y="93963"/>
                </a:lnTo>
                <a:lnTo>
                  <a:pt x="65225" y="90256"/>
                </a:lnTo>
                <a:lnTo>
                  <a:pt x="80163" y="80163"/>
                </a:lnTo>
                <a:lnTo>
                  <a:pt x="90256" y="65225"/>
                </a:lnTo>
                <a:lnTo>
                  <a:pt x="93963" y="46979"/>
                </a:lnTo>
                <a:lnTo>
                  <a:pt x="90256" y="28737"/>
                </a:lnTo>
                <a:lnTo>
                  <a:pt x="80163" y="13799"/>
                </a:lnTo>
                <a:lnTo>
                  <a:pt x="65225" y="3706"/>
                </a:lnTo>
                <a:lnTo>
                  <a:pt x="46979" y="0"/>
                </a:lnTo>
                <a:close/>
              </a:path>
            </a:pathLst>
          </a:custGeom>
          <a:solidFill>
            <a:srgbClr val="373435"/>
          </a:solidFill>
        </p:spPr>
        <p:txBody>
          <a:bodyPr wrap="square" lIns="0" tIns="0" rIns="0" bIns="0" rtlCol="0"/>
          <a:lstStyle/>
          <a:p>
            <a:endParaRPr lang="en-US"/>
          </a:p>
        </p:txBody>
      </p:sp>
      <p:sp>
        <p:nvSpPr>
          <p:cNvPr id="59" name="object 59"/>
          <p:cNvSpPr/>
          <p:nvPr/>
        </p:nvSpPr>
        <p:spPr>
          <a:xfrm>
            <a:off x="2317138" y="3571381"/>
            <a:ext cx="58738" cy="58738"/>
          </a:xfrm>
          <a:custGeom>
            <a:avLst/>
            <a:gdLst/>
            <a:ahLst/>
            <a:cxnLst/>
            <a:rect l="l" t="t" r="r" b="b"/>
            <a:pathLst>
              <a:path w="93979" h="93979">
                <a:moveTo>
                  <a:pt x="46979" y="0"/>
                </a:moveTo>
                <a:lnTo>
                  <a:pt x="28737" y="3706"/>
                </a:lnTo>
                <a:lnTo>
                  <a:pt x="13799" y="13799"/>
                </a:lnTo>
                <a:lnTo>
                  <a:pt x="3706" y="28737"/>
                </a:lnTo>
                <a:lnTo>
                  <a:pt x="0" y="46983"/>
                </a:lnTo>
                <a:lnTo>
                  <a:pt x="3706" y="65225"/>
                </a:lnTo>
                <a:lnTo>
                  <a:pt x="13799" y="80163"/>
                </a:lnTo>
                <a:lnTo>
                  <a:pt x="28737" y="90256"/>
                </a:lnTo>
                <a:lnTo>
                  <a:pt x="46983" y="93963"/>
                </a:lnTo>
                <a:lnTo>
                  <a:pt x="65225" y="90256"/>
                </a:lnTo>
                <a:lnTo>
                  <a:pt x="80163" y="80163"/>
                </a:lnTo>
                <a:lnTo>
                  <a:pt x="90256" y="65225"/>
                </a:lnTo>
                <a:lnTo>
                  <a:pt x="93963" y="46979"/>
                </a:lnTo>
                <a:lnTo>
                  <a:pt x="90256" y="28737"/>
                </a:lnTo>
                <a:lnTo>
                  <a:pt x="80163" y="13799"/>
                </a:lnTo>
                <a:lnTo>
                  <a:pt x="65225" y="3706"/>
                </a:lnTo>
                <a:lnTo>
                  <a:pt x="46979" y="0"/>
                </a:lnTo>
                <a:close/>
              </a:path>
            </a:pathLst>
          </a:custGeom>
          <a:solidFill>
            <a:srgbClr val="373435"/>
          </a:solidFill>
        </p:spPr>
        <p:txBody>
          <a:bodyPr wrap="square" lIns="0" tIns="0" rIns="0" bIns="0" rtlCol="0"/>
          <a:lstStyle/>
          <a:p>
            <a:endParaRPr lang="en-US"/>
          </a:p>
        </p:txBody>
      </p:sp>
      <p:grpSp>
        <p:nvGrpSpPr>
          <p:cNvPr id="60" name="Group 59"/>
          <p:cNvGrpSpPr/>
          <p:nvPr/>
        </p:nvGrpSpPr>
        <p:grpSpPr>
          <a:xfrm>
            <a:off x="8585399" y="4552157"/>
            <a:ext cx="285750" cy="353219"/>
            <a:chOff x="13736638" y="7283450"/>
            <a:chExt cx="457200" cy="565151"/>
          </a:xfrm>
        </p:grpSpPr>
        <p:sp>
          <p:nvSpPr>
            <p:cNvPr id="61"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6" name="Group 85"/>
          <p:cNvGrpSpPr>
            <a:grpSpLocks noChangeAspect="1"/>
          </p:cNvGrpSpPr>
          <p:nvPr/>
        </p:nvGrpSpPr>
        <p:grpSpPr>
          <a:xfrm>
            <a:off x="2870200" y="1277688"/>
            <a:ext cx="1846326" cy="457200"/>
            <a:chOff x="9007475" y="2954338"/>
            <a:chExt cx="2006600" cy="496888"/>
          </a:xfrm>
        </p:grpSpPr>
        <p:sp>
          <p:nvSpPr>
            <p:cNvPr id="81" name="Freeform 17"/>
            <p:cNvSpPr>
              <a:spLocks noEditPoints="1"/>
            </p:cNvSpPr>
            <p:nvPr/>
          </p:nvSpPr>
          <p:spPr bwMode="auto">
            <a:xfrm>
              <a:off x="9007475" y="3114675"/>
              <a:ext cx="781050" cy="230188"/>
            </a:xfrm>
            <a:custGeom>
              <a:avLst/>
              <a:gdLst>
                <a:gd name="T0" fmla="*/ 237 w 2956"/>
                <a:gd name="T1" fmla="*/ 241 h 870"/>
                <a:gd name="T2" fmla="*/ 259 w 2956"/>
                <a:gd name="T3" fmla="*/ 414 h 870"/>
                <a:gd name="T4" fmla="*/ 453 w 2956"/>
                <a:gd name="T5" fmla="*/ 392 h 870"/>
                <a:gd name="T6" fmla="*/ 480 w 2956"/>
                <a:gd name="T7" fmla="*/ 320 h 870"/>
                <a:gd name="T8" fmla="*/ 446 w 2956"/>
                <a:gd name="T9" fmla="*/ 244 h 870"/>
                <a:gd name="T10" fmla="*/ 264 w 2956"/>
                <a:gd name="T11" fmla="*/ 636 h 870"/>
                <a:gd name="T12" fmla="*/ 236 w 2956"/>
                <a:gd name="T13" fmla="*/ 841 h 870"/>
                <a:gd name="T14" fmla="*/ 29 w 2956"/>
                <a:gd name="T15" fmla="*/ 870 h 870"/>
                <a:gd name="T16" fmla="*/ 0 w 2956"/>
                <a:gd name="T17" fmla="*/ 28 h 870"/>
                <a:gd name="T18" fmla="*/ 393 w 2956"/>
                <a:gd name="T19" fmla="*/ 0 h 870"/>
                <a:gd name="T20" fmla="*/ 533 w 2956"/>
                <a:gd name="T21" fmla="*/ 31 h 870"/>
                <a:gd name="T22" fmla="*/ 641 w 2956"/>
                <a:gd name="T23" fmla="*/ 117 h 870"/>
                <a:gd name="T24" fmla="*/ 705 w 2956"/>
                <a:gd name="T25" fmla="*/ 241 h 870"/>
                <a:gd name="T26" fmla="*/ 710 w 2956"/>
                <a:gd name="T27" fmla="*/ 385 h 870"/>
                <a:gd name="T28" fmla="*/ 658 w 2956"/>
                <a:gd name="T29" fmla="*/ 511 h 870"/>
                <a:gd name="T30" fmla="*/ 551 w 2956"/>
                <a:gd name="T31" fmla="*/ 598 h 870"/>
                <a:gd name="T32" fmla="*/ 389 w 2956"/>
                <a:gd name="T33" fmla="*/ 636 h 870"/>
                <a:gd name="T34" fmla="*/ 1163 w 2956"/>
                <a:gd name="T35" fmla="*/ 465 h 870"/>
                <a:gd name="T36" fmla="*/ 1200 w 2956"/>
                <a:gd name="T37" fmla="*/ 409 h 870"/>
                <a:gd name="T38" fmla="*/ 1175 w 2956"/>
                <a:gd name="T39" fmla="*/ 339 h 870"/>
                <a:gd name="T40" fmla="*/ 1012 w 2956"/>
                <a:gd name="T41" fmla="*/ 322 h 870"/>
                <a:gd name="T42" fmla="*/ 999 w 2956"/>
                <a:gd name="T43" fmla="*/ 461 h 870"/>
                <a:gd name="T44" fmla="*/ 817 w 2956"/>
                <a:gd name="T45" fmla="*/ 870 h 870"/>
                <a:gd name="T46" fmla="*/ 799 w 2956"/>
                <a:gd name="T47" fmla="*/ 155 h 870"/>
                <a:gd name="T48" fmla="*/ 1148 w 2956"/>
                <a:gd name="T49" fmla="*/ 137 h 870"/>
                <a:gd name="T50" fmla="*/ 1265 w 2956"/>
                <a:gd name="T51" fmla="*/ 167 h 870"/>
                <a:gd name="T52" fmla="*/ 1349 w 2956"/>
                <a:gd name="T53" fmla="*/ 239 h 870"/>
                <a:gd name="T54" fmla="*/ 1393 w 2956"/>
                <a:gd name="T55" fmla="*/ 345 h 870"/>
                <a:gd name="T56" fmla="*/ 1387 w 2956"/>
                <a:gd name="T57" fmla="*/ 479 h 870"/>
                <a:gd name="T58" fmla="*/ 1316 w 2956"/>
                <a:gd name="T59" fmla="*/ 594 h 870"/>
                <a:gd name="T60" fmla="*/ 1283 w 2956"/>
                <a:gd name="T61" fmla="*/ 639 h 870"/>
                <a:gd name="T62" fmla="*/ 1441 w 2956"/>
                <a:gd name="T63" fmla="*/ 842 h 870"/>
                <a:gd name="T64" fmla="*/ 1245 w 2956"/>
                <a:gd name="T65" fmla="*/ 870 h 870"/>
                <a:gd name="T66" fmla="*/ 1190 w 2956"/>
                <a:gd name="T67" fmla="*/ 830 h 870"/>
                <a:gd name="T68" fmla="*/ 1073 w 2956"/>
                <a:gd name="T69" fmla="*/ 671 h 870"/>
                <a:gd name="T70" fmla="*/ 1012 w 2956"/>
                <a:gd name="T71" fmla="*/ 661 h 870"/>
                <a:gd name="T72" fmla="*/ 995 w 2956"/>
                <a:gd name="T73" fmla="*/ 855 h 870"/>
                <a:gd name="T74" fmla="*/ 1717 w 2956"/>
                <a:gd name="T75" fmla="*/ 391 h 870"/>
                <a:gd name="T76" fmla="*/ 2016 w 2956"/>
                <a:gd name="T77" fmla="*/ 412 h 870"/>
                <a:gd name="T78" fmla="*/ 2035 w 2956"/>
                <a:gd name="T79" fmla="*/ 578 h 870"/>
                <a:gd name="T80" fmla="*/ 1735 w 2956"/>
                <a:gd name="T81" fmla="*/ 598 h 870"/>
                <a:gd name="T82" fmla="*/ 1717 w 2956"/>
                <a:gd name="T83" fmla="*/ 664 h 870"/>
                <a:gd name="T84" fmla="*/ 2057 w 2956"/>
                <a:gd name="T85" fmla="*/ 683 h 870"/>
                <a:gd name="T86" fmla="*/ 2075 w 2956"/>
                <a:gd name="T87" fmla="*/ 850 h 870"/>
                <a:gd name="T88" fmla="*/ 1537 w 2956"/>
                <a:gd name="T89" fmla="*/ 870 h 870"/>
                <a:gd name="T90" fmla="*/ 1518 w 2956"/>
                <a:gd name="T91" fmla="*/ 155 h 870"/>
                <a:gd name="T92" fmla="*/ 2057 w 2956"/>
                <a:gd name="T93" fmla="*/ 137 h 870"/>
                <a:gd name="T94" fmla="*/ 2075 w 2956"/>
                <a:gd name="T95" fmla="*/ 302 h 870"/>
                <a:gd name="T96" fmla="*/ 1735 w 2956"/>
                <a:gd name="T97" fmla="*/ 321 h 870"/>
                <a:gd name="T98" fmla="*/ 2145 w 2956"/>
                <a:gd name="T99" fmla="*/ 166 h 870"/>
                <a:gd name="T100" fmla="*/ 2325 w 2956"/>
                <a:gd name="T101" fmla="*/ 136 h 870"/>
                <a:gd name="T102" fmla="*/ 2535 w 2956"/>
                <a:gd name="T103" fmla="*/ 561 h 870"/>
                <a:gd name="T104" fmla="*/ 2736 w 2956"/>
                <a:gd name="T105" fmla="*/ 158 h 870"/>
                <a:gd name="T106" fmla="*/ 2937 w 2956"/>
                <a:gd name="T107" fmla="*/ 136 h 870"/>
                <a:gd name="T108" fmla="*/ 2649 w 2956"/>
                <a:gd name="T109" fmla="*/ 847 h 870"/>
                <a:gd name="T110" fmla="*/ 2481 w 2956"/>
                <a:gd name="T111" fmla="*/ 87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6" h="870">
                  <a:moveTo>
                    <a:pt x="377" y="218"/>
                  </a:moveTo>
                  <a:lnTo>
                    <a:pt x="265" y="218"/>
                  </a:lnTo>
                  <a:lnTo>
                    <a:pt x="259" y="218"/>
                  </a:lnTo>
                  <a:lnTo>
                    <a:pt x="254" y="221"/>
                  </a:lnTo>
                  <a:lnTo>
                    <a:pt x="249" y="223"/>
                  </a:lnTo>
                  <a:lnTo>
                    <a:pt x="245" y="227"/>
                  </a:lnTo>
                  <a:lnTo>
                    <a:pt x="241" y="231"/>
                  </a:lnTo>
                  <a:lnTo>
                    <a:pt x="238" y="236"/>
                  </a:lnTo>
                  <a:lnTo>
                    <a:pt x="237" y="241"/>
                  </a:lnTo>
                  <a:lnTo>
                    <a:pt x="236" y="247"/>
                  </a:lnTo>
                  <a:lnTo>
                    <a:pt x="236" y="386"/>
                  </a:lnTo>
                  <a:lnTo>
                    <a:pt x="237" y="391"/>
                  </a:lnTo>
                  <a:lnTo>
                    <a:pt x="238" y="397"/>
                  </a:lnTo>
                  <a:lnTo>
                    <a:pt x="241" y="402"/>
                  </a:lnTo>
                  <a:lnTo>
                    <a:pt x="245" y="406"/>
                  </a:lnTo>
                  <a:lnTo>
                    <a:pt x="249" y="410"/>
                  </a:lnTo>
                  <a:lnTo>
                    <a:pt x="254" y="413"/>
                  </a:lnTo>
                  <a:lnTo>
                    <a:pt x="259" y="414"/>
                  </a:lnTo>
                  <a:lnTo>
                    <a:pt x="265" y="415"/>
                  </a:lnTo>
                  <a:lnTo>
                    <a:pt x="392" y="415"/>
                  </a:lnTo>
                  <a:lnTo>
                    <a:pt x="403" y="414"/>
                  </a:lnTo>
                  <a:lnTo>
                    <a:pt x="414" y="413"/>
                  </a:lnTo>
                  <a:lnTo>
                    <a:pt x="423" y="411"/>
                  </a:lnTo>
                  <a:lnTo>
                    <a:pt x="432" y="407"/>
                  </a:lnTo>
                  <a:lnTo>
                    <a:pt x="440" y="403"/>
                  </a:lnTo>
                  <a:lnTo>
                    <a:pt x="447" y="399"/>
                  </a:lnTo>
                  <a:lnTo>
                    <a:pt x="453" y="392"/>
                  </a:lnTo>
                  <a:lnTo>
                    <a:pt x="458" y="385"/>
                  </a:lnTo>
                  <a:lnTo>
                    <a:pt x="463" y="378"/>
                  </a:lnTo>
                  <a:lnTo>
                    <a:pt x="467" y="370"/>
                  </a:lnTo>
                  <a:lnTo>
                    <a:pt x="472" y="363"/>
                  </a:lnTo>
                  <a:lnTo>
                    <a:pt x="475" y="355"/>
                  </a:lnTo>
                  <a:lnTo>
                    <a:pt x="477" y="347"/>
                  </a:lnTo>
                  <a:lnTo>
                    <a:pt x="479" y="338"/>
                  </a:lnTo>
                  <a:lnTo>
                    <a:pt x="480" y="329"/>
                  </a:lnTo>
                  <a:lnTo>
                    <a:pt x="480" y="320"/>
                  </a:lnTo>
                  <a:lnTo>
                    <a:pt x="479" y="310"/>
                  </a:lnTo>
                  <a:lnTo>
                    <a:pt x="478" y="301"/>
                  </a:lnTo>
                  <a:lnTo>
                    <a:pt x="476" y="292"/>
                  </a:lnTo>
                  <a:lnTo>
                    <a:pt x="473" y="283"/>
                  </a:lnTo>
                  <a:lnTo>
                    <a:pt x="470" y="273"/>
                  </a:lnTo>
                  <a:lnTo>
                    <a:pt x="464" y="265"/>
                  </a:lnTo>
                  <a:lnTo>
                    <a:pt x="459" y="257"/>
                  </a:lnTo>
                  <a:lnTo>
                    <a:pt x="453" y="250"/>
                  </a:lnTo>
                  <a:lnTo>
                    <a:pt x="446" y="244"/>
                  </a:lnTo>
                  <a:lnTo>
                    <a:pt x="439" y="238"/>
                  </a:lnTo>
                  <a:lnTo>
                    <a:pt x="430" y="232"/>
                  </a:lnTo>
                  <a:lnTo>
                    <a:pt x="421" y="228"/>
                  </a:lnTo>
                  <a:lnTo>
                    <a:pt x="412" y="224"/>
                  </a:lnTo>
                  <a:lnTo>
                    <a:pt x="400" y="221"/>
                  </a:lnTo>
                  <a:lnTo>
                    <a:pt x="389" y="218"/>
                  </a:lnTo>
                  <a:lnTo>
                    <a:pt x="377" y="218"/>
                  </a:lnTo>
                  <a:close/>
                  <a:moveTo>
                    <a:pt x="368" y="636"/>
                  </a:moveTo>
                  <a:lnTo>
                    <a:pt x="264" y="636"/>
                  </a:lnTo>
                  <a:lnTo>
                    <a:pt x="259" y="636"/>
                  </a:lnTo>
                  <a:lnTo>
                    <a:pt x="254" y="638"/>
                  </a:lnTo>
                  <a:lnTo>
                    <a:pt x="249" y="641"/>
                  </a:lnTo>
                  <a:lnTo>
                    <a:pt x="245" y="644"/>
                  </a:lnTo>
                  <a:lnTo>
                    <a:pt x="241" y="648"/>
                  </a:lnTo>
                  <a:lnTo>
                    <a:pt x="238" y="653"/>
                  </a:lnTo>
                  <a:lnTo>
                    <a:pt x="237" y="658"/>
                  </a:lnTo>
                  <a:lnTo>
                    <a:pt x="236" y="664"/>
                  </a:lnTo>
                  <a:lnTo>
                    <a:pt x="236" y="841"/>
                  </a:lnTo>
                  <a:lnTo>
                    <a:pt x="236" y="847"/>
                  </a:lnTo>
                  <a:lnTo>
                    <a:pt x="233" y="852"/>
                  </a:lnTo>
                  <a:lnTo>
                    <a:pt x="231" y="857"/>
                  </a:lnTo>
                  <a:lnTo>
                    <a:pt x="227" y="862"/>
                  </a:lnTo>
                  <a:lnTo>
                    <a:pt x="223" y="865"/>
                  </a:lnTo>
                  <a:lnTo>
                    <a:pt x="218" y="868"/>
                  </a:lnTo>
                  <a:lnTo>
                    <a:pt x="213" y="870"/>
                  </a:lnTo>
                  <a:lnTo>
                    <a:pt x="207" y="870"/>
                  </a:lnTo>
                  <a:lnTo>
                    <a:pt x="29" y="870"/>
                  </a:lnTo>
                  <a:lnTo>
                    <a:pt x="23" y="870"/>
                  </a:lnTo>
                  <a:lnTo>
                    <a:pt x="18" y="868"/>
                  </a:lnTo>
                  <a:lnTo>
                    <a:pt x="13" y="865"/>
                  </a:lnTo>
                  <a:lnTo>
                    <a:pt x="9" y="862"/>
                  </a:lnTo>
                  <a:lnTo>
                    <a:pt x="6" y="857"/>
                  </a:lnTo>
                  <a:lnTo>
                    <a:pt x="3" y="852"/>
                  </a:lnTo>
                  <a:lnTo>
                    <a:pt x="2" y="847"/>
                  </a:lnTo>
                  <a:lnTo>
                    <a:pt x="0" y="841"/>
                  </a:lnTo>
                  <a:lnTo>
                    <a:pt x="0" y="28"/>
                  </a:lnTo>
                  <a:lnTo>
                    <a:pt x="2" y="22"/>
                  </a:lnTo>
                  <a:lnTo>
                    <a:pt x="3" y="17"/>
                  </a:lnTo>
                  <a:lnTo>
                    <a:pt x="6" y="12"/>
                  </a:lnTo>
                  <a:lnTo>
                    <a:pt x="9" y="8"/>
                  </a:lnTo>
                  <a:lnTo>
                    <a:pt x="14" y="4"/>
                  </a:lnTo>
                  <a:lnTo>
                    <a:pt x="18" y="2"/>
                  </a:lnTo>
                  <a:lnTo>
                    <a:pt x="23" y="0"/>
                  </a:lnTo>
                  <a:lnTo>
                    <a:pt x="29" y="0"/>
                  </a:lnTo>
                  <a:lnTo>
                    <a:pt x="393" y="0"/>
                  </a:lnTo>
                  <a:lnTo>
                    <a:pt x="409" y="0"/>
                  </a:lnTo>
                  <a:lnTo>
                    <a:pt x="426" y="1"/>
                  </a:lnTo>
                  <a:lnTo>
                    <a:pt x="442" y="3"/>
                  </a:lnTo>
                  <a:lnTo>
                    <a:pt x="457" y="6"/>
                  </a:lnTo>
                  <a:lnTo>
                    <a:pt x="473" y="9"/>
                  </a:lnTo>
                  <a:lnTo>
                    <a:pt x="488" y="14"/>
                  </a:lnTo>
                  <a:lnTo>
                    <a:pt x="503" y="19"/>
                  </a:lnTo>
                  <a:lnTo>
                    <a:pt x="518" y="24"/>
                  </a:lnTo>
                  <a:lnTo>
                    <a:pt x="533" y="31"/>
                  </a:lnTo>
                  <a:lnTo>
                    <a:pt x="547" y="38"/>
                  </a:lnTo>
                  <a:lnTo>
                    <a:pt x="560" y="46"/>
                  </a:lnTo>
                  <a:lnTo>
                    <a:pt x="573" y="55"/>
                  </a:lnTo>
                  <a:lnTo>
                    <a:pt x="585" y="63"/>
                  </a:lnTo>
                  <a:lnTo>
                    <a:pt x="598" y="73"/>
                  </a:lnTo>
                  <a:lnTo>
                    <a:pt x="609" y="83"/>
                  </a:lnTo>
                  <a:lnTo>
                    <a:pt x="620" y="93"/>
                  </a:lnTo>
                  <a:lnTo>
                    <a:pt x="631" y="105"/>
                  </a:lnTo>
                  <a:lnTo>
                    <a:pt x="641" y="117"/>
                  </a:lnTo>
                  <a:lnTo>
                    <a:pt x="651" y="129"/>
                  </a:lnTo>
                  <a:lnTo>
                    <a:pt x="660" y="141"/>
                  </a:lnTo>
                  <a:lnTo>
                    <a:pt x="668" y="154"/>
                  </a:lnTo>
                  <a:lnTo>
                    <a:pt x="675" y="168"/>
                  </a:lnTo>
                  <a:lnTo>
                    <a:pt x="683" y="182"/>
                  </a:lnTo>
                  <a:lnTo>
                    <a:pt x="689" y="196"/>
                  </a:lnTo>
                  <a:lnTo>
                    <a:pt x="695" y="210"/>
                  </a:lnTo>
                  <a:lnTo>
                    <a:pt x="700" y="226"/>
                  </a:lnTo>
                  <a:lnTo>
                    <a:pt x="705" y="241"/>
                  </a:lnTo>
                  <a:lnTo>
                    <a:pt x="709" y="256"/>
                  </a:lnTo>
                  <a:lnTo>
                    <a:pt x="712" y="271"/>
                  </a:lnTo>
                  <a:lnTo>
                    <a:pt x="714" y="288"/>
                  </a:lnTo>
                  <a:lnTo>
                    <a:pt x="715" y="304"/>
                  </a:lnTo>
                  <a:lnTo>
                    <a:pt x="715" y="320"/>
                  </a:lnTo>
                  <a:lnTo>
                    <a:pt x="715" y="338"/>
                  </a:lnTo>
                  <a:lnTo>
                    <a:pt x="714" y="353"/>
                  </a:lnTo>
                  <a:lnTo>
                    <a:pt x="712" y="369"/>
                  </a:lnTo>
                  <a:lnTo>
                    <a:pt x="710" y="385"/>
                  </a:lnTo>
                  <a:lnTo>
                    <a:pt x="707" y="401"/>
                  </a:lnTo>
                  <a:lnTo>
                    <a:pt x="702" y="416"/>
                  </a:lnTo>
                  <a:lnTo>
                    <a:pt x="698" y="430"/>
                  </a:lnTo>
                  <a:lnTo>
                    <a:pt x="693" y="444"/>
                  </a:lnTo>
                  <a:lnTo>
                    <a:pt x="688" y="459"/>
                  </a:lnTo>
                  <a:lnTo>
                    <a:pt x="681" y="473"/>
                  </a:lnTo>
                  <a:lnTo>
                    <a:pt x="674" y="486"/>
                  </a:lnTo>
                  <a:lnTo>
                    <a:pt x="667" y="498"/>
                  </a:lnTo>
                  <a:lnTo>
                    <a:pt x="658" y="511"/>
                  </a:lnTo>
                  <a:lnTo>
                    <a:pt x="649" y="523"/>
                  </a:lnTo>
                  <a:lnTo>
                    <a:pt x="639" y="534"/>
                  </a:lnTo>
                  <a:lnTo>
                    <a:pt x="628" y="545"/>
                  </a:lnTo>
                  <a:lnTo>
                    <a:pt x="617" y="555"/>
                  </a:lnTo>
                  <a:lnTo>
                    <a:pt x="606" y="564"/>
                  </a:lnTo>
                  <a:lnTo>
                    <a:pt x="593" y="574"/>
                  </a:lnTo>
                  <a:lnTo>
                    <a:pt x="579" y="583"/>
                  </a:lnTo>
                  <a:lnTo>
                    <a:pt x="566" y="591"/>
                  </a:lnTo>
                  <a:lnTo>
                    <a:pt x="551" y="598"/>
                  </a:lnTo>
                  <a:lnTo>
                    <a:pt x="536" y="605"/>
                  </a:lnTo>
                  <a:lnTo>
                    <a:pt x="520" y="611"/>
                  </a:lnTo>
                  <a:lnTo>
                    <a:pt x="503" y="617"/>
                  </a:lnTo>
                  <a:lnTo>
                    <a:pt x="486" y="621"/>
                  </a:lnTo>
                  <a:lnTo>
                    <a:pt x="468" y="627"/>
                  </a:lnTo>
                  <a:lnTo>
                    <a:pt x="449" y="630"/>
                  </a:lnTo>
                  <a:lnTo>
                    <a:pt x="430" y="633"/>
                  </a:lnTo>
                  <a:lnTo>
                    <a:pt x="410" y="634"/>
                  </a:lnTo>
                  <a:lnTo>
                    <a:pt x="389" y="636"/>
                  </a:lnTo>
                  <a:lnTo>
                    <a:pt x="368" y="636"/>
                  </a:lnTo>
                  <a:close/>
                  <a:moveTo>
                    <a:pt x="1021" y="475"/>
                  </a:moveTo>
                  <a:lnTo>
                    <a:pt x="1127" y="475"/>
                  </a:lnTo>
                  <a:lnTo>
                    <a:pt x="1133" y="475"/>
                  </a:lnTo>
                  <a:lnTo>
                    <a:pt x="1139" y="474"/>
                  </a:lnTo>
                  <a:lnTo>
                    <a:pt x="1145" y="473"/>
                  </a:lnTo>
                  <a:lnTo>
                    <a:pt x="1151" y="471"/>
                  </a:lnTo>
                  <a:lnTo>
                    <a:pt x="1157" y="468"/>
                  </a:lnTo>
                  <a:lnTo>
                    <a:pt x="1163" y="465"/>
                  </a:lnTo>
                  <a:lnTo>
                    <a:pt x="1169" y="461"/>
                  </a:lnTo>
                  <a:lnTo>
                    <a:pt x="1176" y="457"/>
                  </a:lnTo>
                  <a:lnTo>
                    <a:pt x="1181" y="451"/>
                  </a:lnTo>
                  <a:lnTo>
                    <a:pt x="1185" y="446"/>
                  </a:lnTo>
                  <a:lnTo>
                    <a:pt x="1190" y="439"/>
                  </a:lnTo>
                  <a:lnTo>
                    <a:pt x="1193" y="433"/>
                  </a:lnTo>
                  <a:lnTo>
                    <a:pt x="1196" y="426"/>
                  </a:lnTo>
                  <a:lnTo>
                    <a:pt x="1198" y="418"/>
                  </a:lnTo>
                  <a:lnTo>
                    <a:pt x="1200" y="409"/>
                  </a:lnTo>
                  <a:lnTo>
                    <a:pt x="1200" y="400"/>
                  </a:lnTo>
                  <a:lnTo>
                    <a:pt x="1199" y="389"/>
                  </a:lnTo>
                  <a:lnTo>
                    <a:pt x="1197" y="376"/>
                  </a:lnTo>
                  <a:lnTo>
                    <a:pt x="1195" y="370"/>
                  </a:lnTo>
                  <a:lnTo>
                    <a:pt x="1192" y="363"/>
                  </a:lnTo>
                  <a:lnTo>
                    <a:pt x="1189" y="357"/>
                  </a:lnTo>
                  <a:lnTo>
                    <a:pt x="1185" y="351"/>
                  </a:lnTo>
                  <a:lnTo>
                    <a:pt x="1180" y="345"/>
                  </a:lnTo>
                  <a:lnTo>
                    <a:pt x="1175" y="339"/>
                  </a:lnTo>
                  <a:lnTo>
                    <a:pt x="1168" y="333"/>
                  </a:lnTo>
                  <a:lnTo>
                    <a:pt x="1161" y="329"/>
                  </a:lnTo>
                  <a:lnTo>
                    <a:pt x="1154" y="325"/>
                  </a:lnTo>
                  <a:lnTo>
                    <a:pt x="1146" y="323"/>
                  </a:lnTo>
                  <a:lnTo>
                    <a:pt x="1137" y="321"/>
                  </a:lnTo>
                  <a:lnTo>
                    <a:pt x="1127" y="321"/>
                  </a:lnTo>
                  <a:lnTo>
                    <a:pt x="1021" y="321"/>
                  </a:lnTo>
                  <a:lnTo>
                    <a:pt x="1016" y="321"/>
                  </a:lnTo>
                  <a:lnTo>
                    <a:pt x="1012" y="322"/>
                  </a:lnTo>
                  <a:lnTo>
                    <a:pt x="1008" y="324"/>
                  </a:lnTo>
                  <a:lnTo>
                    <a:pt x="1004" y="327"/>
                  </a:lnTo>
                  <a:lnTo>
                    <a:pt x="1001" y="331"/>
                  </a:lnTo>
                  <a:lnTo>
                    <a:pt x="999" y="335"/>
                  </a:lnTo>
                  <a:lnTo>
                    <a:pt x="998" y="340"/>
                  </a:lnTo>
                  <a:lnTo>
                    <a:pt x="997" y="345"/>
                  </a:lnTo>
                  <a:lnTo>
                    <a:pt x="997" y="451"/>
                  </a:lnTo>
                  <a:lnTo>
                    <a:pt x="998" y="456"/>
                  </a:lnTo>
                  <a:lnTo>
                    <a:pt x="999" y="461"/>
                  </a:lnTo>
                  <a:lnTo>
                    <a:pt x="1001" y="465"/>
                  </a:lnTo>
                  <a:lnTo>
                    <a:pt x="1004" y="468"/>
                  </a:lnTo>
                  <a:lnTo>
                    <a:pt x="1008" y="471"/>
                  </a:lnTo>
                  <a:lnTo>
                    <a:pt x="1012" y="473"/>
                  </a:lnTo>
                  <a:lnTo>
                    <a:pt x="1016" y="475"/>
                  </a:lnTo>
                  <a:lnTo>
                    <a:pt x="1021" y="475"/>
                  </a:lnTo>
                  <a:close/>
                  <a:moveTo>
                    <a:pt x="973" y="870"/>
                  </a:moveTo>
                  <a:lnTo>
                    <a:pt x="823" y="870"/>
                  </a:lnTo>
                  <a:lnTo>
                    <a:pt x="817" y="870"/>
                  </a:lnTo>
                  <a:lnTo>
                    <a:pt x="813" y="868"/>
                  </a:lnTo>
                  <a:lnTo>
                    <a:pt x="809" y="866"/>
                  </a:lnTo>
                  <a:lnTo>
                    <a:pt x="805" y="863"/>
                  </a:lnTo>
                  <a:lnTo>
                    <a:pt x="802" y="860"/>
                  </a:lnTo>
                  <a:lnTo>
                    <a:pt x="800" y="855"/>
                  </a:lnTo>
                  <a:lnTo>
                    <a:pt x="799" y="850"/>
                  </a:lnTo>
                  <a:lnTo>
                    <a:pt x="798" y="845"/>
                  </a:lnTo>
                  <a:lnTo>
                    <a:pt x="798" y="160"/>
                  </a:lnTo>
                  <a:lnTo>
                    <a:pt x="799" y="155"/>
                  </a:lnTo>
                  <a:lnTo>
                    <a:pt x="800" y="151"/>
                  </a:lnTo>
                  <a:lnTo>
                    <a:pt x="802" y="147"/>
                  </a:lnTo>
                  <a:lnTo>
                    <a:pt x="805" y="143"/>
                  </a:lnTo>
                  <a:lnTo>
                    <a:pt x="809" y="140"/>
                  </a:lnTo>
                  <a:lnTo>
                    <a:pt x="813" y="138"/>
                  </a:lnTo>
                  <a:lnTo>
                    <a:pt x="817" y="137"/>
                  </a:lnTo>
                  <a:lnTo>
                    <a:pt x="823" y="136"/>
                  </a:lnTo>
                  <a:lnTo>
                    <a:pt x="1134" y="136"/>
                  </a:lnTo>
                  <a:lnTo>
                    <a:pt x="1148" y="137"/>
                  </a:lnTo>
                  <a:lnTo>
                    <a:pt x="1162" y="138"/>
                  </a:lnTo>
                  <a:lnTo>
                    <a:pt x="1177" y="139"/>
                  </a:lnTo>
                  <a:lnTo>
                    <a:pt x="1190" y="141"/>
                  </a:lnTo>
                  <a:lnTo>
                    <a:pt x="1203" y="144"/>
                  </a:lnTo>
                  <a:lnTo>
                    <a:pt x="1216" y="147"/>
                  </a:lnTo>
                  <a:lnTo>
                    <a:pt x="1228" y="151"/>
                  </a:lnTo>
                  <a:lnTo>
                    <a:pt x="1242" y="156"/>
                  </a:lnTo>
                  <a:lnTo>
                    <a:pt x="1253" y="161"/>
                  </a:lnTo>
                  <a:lnTo>
                    <a:pt x="1265" y="167"/>
                  </a:lnTo>
                  <a:lnTo>
                    <a:pt x="1276" y="173"/>
                  </a:lnTo>
                  <a:lnTo>
                    <a:pt x="1286" y="180"/>
                  </a:lnTo>
                  <a:lnTo>
                    <a:pt x="1297" y="187"/>
                  </a:lnTo>
                  <a:lnTo>
                    <a:pt x="1307" y="194"/>
                  </a:lnTo>
                  <a:lnTo>
                    <a:pt x="1316" y="202"/>
                  </a:lnTo>
                  <a:lnTo>
                    <a:pt x="1325" y="210"/>
                  </a:lnTo>
                  <a:lnTo>
                    <a:pt x="1333" y="219"/>
                  </a:lnTo>
                  <a:lnTo>
                    <a:pt x="1341" y="229"/>
                  </a:lnTo>
                  <a:lnTo>
                    <a:pt x="1349" y="239"/>
                  </a:lnTo>
                  <a:lnTo>
                    <a:pt x="1356" y="249"/>
                  </a:lnTo>
                  <a:lnTo>
                    <a:pt x="1362" y="259"/>
                  </a:lnTo>
                  <a:lnTo>
                    <a:pt x="1368" y="270"/>
                  </a:lnTo>
                  <a:lnTo>
                    <a:pt x="1374" y="282"/>
                  </a:lnTo>
                  <a:lnTo>
                    <a:pt x="1379" y="294"/>
                  </a:lnTo>
                  <a:lnTo>
                    <a:pt x="1383" y="306"/>
                  </a:lnTo>
                  <a:lnTo>
                    <a:pt x="1387" y="318"/>
                  </a:lnTo>
                  <a:lnTo>
                    <a:pt x="1391" y="331"/>
                  </a:lnTo>
                  <a:lnTo>
                    <a:pt x="1393" y="345"/>
                  </a:lnTo>
                  <a:lnTo>
                    <a:pt x="1395" y="358"/>
                  </a:lnTo>
                  <a:lnTo>
                    <a:pt x="1397" y="371"/>
                  </a:lnTo>
                  <a:lnTo>
                    <a:pt x="1398" y="385"/>
                  </a:lnTo>
                  <a:lnTo>
                    <a:pt x="1398" y="400"/>
                  </a:lnTo>
                  <a:lnTo>
                    <a:pt x="1398" y="416"/>
                  </a:lnTo>
                  <a:lnTo>
                    <a:pt x="1396" y="432"/>
                  </a:lnTo>
                  <a:lnTo>
                    <a:pt x="1394" y="447"/>
                  </a:lnTo>
                  <a:lnTo>
                    <a:pt x="1391" y="464"/>
                  </a:lnTo>
                  <a:lnTo>
                    <a:pt x="1387" y="479"/>
                  </a:lnTo>
                  <a:lnTo>
                    <a:pt x="1382" y="494"/>
                  </a:lnTo>
                  <a:lnTo>
                    <a:pt x="1376" y="508"/>
                  </a:lnTo>
                  <a:lnTo>
                    <a:pt x="1370" y="523"/>
                  </a:lnTo>
                  <a:lnTo>
                    <a:pt x="1362" y="537"/>
                  </a:lnTo>
                  <a:lnTo>
                    <a:pt x="1354" y="550"/>
                  </a:lnTo>
                  <a:lnTo>
                    <a:pt x="1345" y="562"/>
                  </a:lnTo>
                  <a:lnTo>
                    <a:pt x="1336" y="574"/>
                  </a:lnTo>
                  <a:lnTo>
                    <a:pt x="1326" y="585"/>
                  </a:lnTo>
                  <a:lnTo>
                    <a:pt x="1316" y="594"/>
                  </a:lnTo>
                  <a:lnTo>
                    <a:pt x="1305" y="603"/>
                  </a:lnTo>
                  <a:lnTo>
                    <a:pt x="1294" y="611"/>
                  </a:lnTo>
                  <a:lnTo>
                    <a:pt x="1290" y="614"/>
                  </a:lnTo>
                  <a:lnTo>
                    <a:pt x="1286" y="618"/>
                  </a:lnTo>
                  <a:lnTo>
                    <a:pt x="1284" y="621"/>
                  </a:lnTo>
                  <a:lnTo>
                    <a:pt x="1282" y="625"/>
                  </a:lnTo>
                  <a:lnTo>
                    <a:pt x="1282" y="630"/>
                  </a:lnTo>
                  <a:lnTo>
                    <a:pt x="1282" y="635"/>
                  </a:lnTo>
                  <a:lnTo>
                    <a:pt x="1283" y="639"/>
                  </a:lnTo>
                  <a:lnTo>
                    <a:pt x="1286" y="643"/>
                  </a:lnTo>
                  <a:lnTo>
                    <a:pt x="1306" y="667"/>
                  </a:lnTo>
                  <a:lnTo>
                    <a:pt x="1325" y="694"/>
                  </a:lnTo>
                  <a:lnTo>
                    <a:pt x="1345" y="719"/>
                  </a:lnTo>
                  <a:lnTo>
                    <a:pt x="1367" y="746"/>
                  </a:lnTo>
                  <a:lnTo>
                    <a:pt x="1387" y="772"/>
                  </a:lnTo>
                  <a:lnTo>
                    <a:pt x="1407" y="796"/>
                  </a:lnTo>
                  <a:lnTo>
                    <a:pt x="1425" y="820"/>
                  </a:lnTo>
                  <a:lnTo>
                    <a:pt x="1441" y="842"/>
                  </a:lnTo>
                  <a:lnTo>
                    <a:pt x="1444" y="847"/>
                  </a:lnTo>
                  <a:lnTo>
                    <a:pt x="1445" y="851"/>
                  </a:lnTo>
                  <a:lnTo>
                    <a:pt x="1445" y="855"/>
                  </a:lnTo>
                  <a:lnTo>
                    <a:pt x="1444" y="861"/>
                  </a:lnTo>
                  <a:lnTo>
                    <a:pt x="1442" y="865"/>
                  </a:lnTo>
                  <a:lnTo>
                    <a:pt x="1440" y="868"/>
                  </a:lnTo>
                  <a:lnTo>
                    <a:pt x="1436" y="869"/>
                  </a:lnTo>
                  <a:lnTo>
                    <a:pt x="1432" y="870"/>
                  </a:lnTo>
                  <a:lnTo>
                    <a:pt x="1245" y="870"/>
                  </a:lnTo>
                  <a:lnTo>
                    <a:pt x="1240" y="870"/>
                  </a:lnTo>
                  <a:lnTo>
                    <a:pt x="1235" y="869"/>
                  </a:lnTo>
                  <a:lnTo>
                    <a:pt x="1229" y="867"/>
                  </a:lnTo>
                  <a:lnTo>
                    <a:pt x="1223" y="865"/>
                  </a:lnTo>
                  <a:lnTo>
                    <a:pt x="1218" y="862"/>
                  </a:lnTo>
                  <a:lnTo>
                    <a:pt x="1213" y="859"/>
                  </a:lnTo>
                  <a:lnTo>
                    <a:pt x="1209" y="854"/>
                  </a:lnTo>
                  <a:lnTo>
                    <a:pt x="1206" y="850"/>
                  </a:lnTo>
                  <a:lnTo>
                    <a:pt x="1190" y="830"/>
                  </a:lnTo>
                  <a:lnTo>
                    <a:pt x="1175" y="809"/>
                  </a:lnTo>
                  <a:lnTo>
                    <a:pt x="1158" y="787"/>
                  </a:lnTo>
                  <a:lnTo>
                    <a:pt x="1143" y="766"/>
                  </a:lnTo>
                  <a:lnTo>
                    <a:pt x="1127" y="744"/>
                  </a:lnTo>
                  <a:lnTo>
                    <a:pt x="1111" y="722"/>
                  </a:lnTo>
                  <a:lnTo>
                    <a:pt x="1096" y="701"/>
                  </a:lnTo>
                  <a:lnTo>
                    <a:pt x="1081" y="678"/>
                  </a:lnTo>
                  <a:lnTo>
                    <a:pt x="1077" y="674"/>
                  </a:lnTo>
                  <a:lnTo>
                    <a:pt x="1073" y="671"/>
                  </a:lnTo>
                  <a:lnTo>
                    <a:pt x="1069" y="668"/>
                  </a:lnTo>
                  <a:lnTo>
                    <a:pt x="1064" y="665"/>
                  </a:lnTo>
                  <a:lnTo>
                    <a:pt x="1059" y="662"/>
                  </a:lnTo>
                  <a:lnTo>
                    <a:pt x="1052" y="661"/>
                  </a:lnTo>
                  <a:lnTo>
                    <a:pt x="1047" y="660"/>
                  </a:lnTo>
                  <a:lnTo>
                    <a:pt x="1042" y="659"/>
                  </a:lnTo>
                  <a:lnTo>
                    <a:pt x="1021" y="659"/>
                  </a:lnTo>
                  <a:lnTo>
                    <a:pt x="1016" y="660"/>
                  </a:lnTo>
                  <a:lnTo>
                    <a:pt x="1012" y="661"/>
                  </a:lnTo>
                  <a:lnTo>
                    <a:pt x="1008" y="663"/>
                  </a:lnTo>
                  <a:lnTo>
                    <a:pt x="1004" y="666"/>
                  </a:lnTo>
                  <a:lnTo>
                    <a:pt x="1001" y="670"/>
                  </a:lnTo>
                  <a:lnTo>
                    <a:pt x="999" y="674"/>
                  </a:lnTo>
                  <a:lnTo>
                    <a:pt x="998" y="678"/>
                  </a:lnTo>
                  <a:lnTo>
                    <a:pt x="997" y="683"/>
                  </a:lnTo>
                  <a:lnTo>
                    <a:pt x="997" y="845"/>
                  </a:lnTo>
                  <a:lnTo>
                    <a:pt x="997" y="850"/>
                  </a:lnTo>
                  <a:lnTo>
                    <a:pt x="995" y="855"/>
                  </a:lnTo>
                  <a:lnTo>
                    <a:pt x="992" y="860"/>
                  </a:lnTo>
                  <a:lnTo>
                    <a:pt x="989" y="863"/>
                  </a:lnTo>
                  <a:lnTo>
                    <a:pt x="986" y="866"/>
                  </a:lnTo>
                  <a:lnTo>
                    <a:pt x="982" y="868"/>
                  </a:lnTo>
                  <a:lnTo>
                    <a:pt x="977" y="870"/>
                  </a:lnTo>
                  <a:lnTo>
                    <a:pt x="973" y="870"/>
                  </a:lnTo>
                  <a:close/>
                  <a:moveTo>
                    <a:pt x="1716" y="345"/>
                  </a:moveTo>
                  <a:lnTo>
                    <a:pt x="1716" y="387"/>
                  </a:lnTo>
                  <a:lnTo>
                    <a:pt x="1717" y="391"/>
                  </a:lnTo>
                  <a:lnTo>
                    <a:pt x="1718" y="397"/>
                  </a:lnTo>
                  <a:lnTo>
                    <a:pt x="1720" y="401"/>
                  </a:lnTo>
                  <a:lnTo>
                    <a:pt x="1723" y="404"/>
                  </a:lnTo>
                  <a:lnTo>
                    <a:pt x="1727" y="407"/>
                  </a:lnTo>
                  <a:lnTo>
                    <a:pt x="1731" y="409"/>
                  </a:lnTo>
                  <a:lnTo>
                    <a:pt x="1735" y="411"/>
                  </a:lnTo>
                  <a:lnTo>
                    <a:pt x="1740" y="411"/>
                  </a:lnTo>
                  <a:lnTo>
                    <a:pt x="2012" y="411"/>
                  </a:lnTo>
                  <a:lnTo>
                    <a:pt x="2016" y="412"/>
                  </a:lnTo>
                  <a:lnTo>
                    <a:pt x="2021" y="413"/>
                  </a:lnTo>
                  <a:lnTo>
                    <a:pt x="2025" y="415"/>
                  </a:lnTo>
                  <a:lnTo>
                    <a:pt x="2028" y="418"/>
                  </a:lnTo>
                  <a:lnTo>
                    <a:pt x="2031" y="422"/>
                  </a:lnTo>
                  <a:lnTo>
                    <a:pt x="2033" y="426"/>
                  </a:lnTo>
                  <a:lnTo>
                    <a:pt x="2035" y="430"/>
                  </a:lnTo>
                  <a:lnTo>
                    <a:pt x="2035" y="435"/>
                  </a:lnTo>
                  <a:lnTo>
                    <a:pt x="2035" y="574"/>
                  </a:lnTo>
                  <a:lnTo>
                    <a:pt x="2035" y="578"/>
                  </a:lnTo>
                  <a:lnTo>
                    <a:pt x="2033" y="583"/>
                  </a:lnTo>
                  <a:lnTo>
                    <a:pt x="2031" y="587"/>
                  </a:lnTo>
                  <a:lnTo>
                    <a:pt x="2028" y="590"/>
                  </a:lnTo>
                  <a:lnTo>
                    <a:pt x="2025" y="593"/>
                  </a:lnTo>
                  <a:lnTo>
                    <a:pt x="2021" y="596"/>
                  </a:lnTo>
                  <a:lnTo>
                    <a:pt x="2016" y="597"/>
                  </a:lnTo>
                  <a:lnTo>
                    <a:pt x="2012" y="597"/>
                  </a:lnTo>
                  <a:lnTo>
                    <a:pt x="1740" y="597"/>
                  </a:lnTo>
                  <a:lnTo>
                    <a:pt x="1735" y="598"/>
                  </a:lnTo>
                  <a:lnTo>
                    <a:pt x="1731" y="599"/>
                  </a:lnTo>
                  <a:lnTo>
                    <a:pt x="1727" y="601"/>
                  </a:lnTo>
                  <a:lnTo>
                    <a:pt x="1723" y="604"/>
                  </a:lnTo>
                  <a:lnTo>
                    <a:pt x="1720" y="608"/>
                  </a:lnTo>
                  <a:lnTo>
                    <a:pt x="1718" y="612"/>
                  </a:lnTo>
                  <a:lnTo>
                    <a:pt x="1717" y="616"/>
                  </a:lnTo>
                  <a:lnTo>
                    <a:pt x="1716" y="621"/>
                  </a:lnTo>
                  <a:lnTo>
                    <a:pt x="1716" y="659"/>
                  </a:lnTo>
                  <a:lnTo>
                    <a:pt x="1717" y="664"/>
                  </a:lnTo>
                  <a:lnTo>
                    <a:pt x="1718" y="668"/>
                  </a:lnTo>
                  <a:lnTo>
                    <a:pt x="1720" y="672"/>
                  </a:lnTo>
                  <a:lnTo>
                    <a:pt x="1723" y="676"/>
                  </a:lnTo>
                  <a:lnTo>
                    <a:pt x="1727" y="679"/>
                  </a:lnTo>
                  <a:lnTo>
                    <a:pt x="1731" y="681"/>
                  </a:lnTo>
                  <a:lnTo>
                    <a:pt x="1735" y="683"/>
                  </a:lnTo>
                  <a:lnTo>
                    <a:pt x="1740" y="683"/>
                  </a:lnTo>
                  <a:lnTo>
                    <a:pt x="2052" y="683"/>
                  </a:lnTo>
                  <a:lnTo>
                    <a:pt x="2057" y="683"/>
                  </a:lnTo>
                  <a:lnTo>
                    <a:pt x="2061" y="686"/>
                  </a:lnTo>
                  <a:lnTo>
                    <a:pt x="2065" y="688"/>
                  </a:lnTo>
                  <a:lnTo>
                    <a:pt x="2069" y="691"/>
                  </a:lnTo>
                  <a:lnTo>
                    <a:pt x="2072" y="694"/>
                  </a:lnTo>
                  <a:lnTo>
                    <a:pt x="2074" y="698"/>
                  </a:lnTo>
                  <a:lnTo>
                    <a:pt x="2075" y="703"/>
                  </a:lnTo>
                  <a:lnTo>
                    <a:pt x="2076" y="708"/>
                  </a:lnTo>
                  <a:lnTo>
                    <a:pt x="2076" y="845"/>
                  </a:lnTo>
                  <a:lnTo>
                    <a:pt x="2075" y="850"/>
                  </a:lnTo>
                  <a:lnTo>
                    <a:pt x="2074" y="855"/>
                  </a:lnTo>
                  <a:lnTo>
                    <a:pt x="2072" y="860"/>
                  </a:lnTo>
                  <a:lnTo>
                    <a:pt x="2069" y="863"/>
                  </a:lnTo>
                  <a:lnTo>
                    <a:pt x="2065" y="866"/>
                  </a:lnTo>
                  <a:lnTo>
                    <a:pt x="2061" y="868"/>
                  </a:lnTo>
                  <a:lnTo>
                    <a:pt x="2057" y="870"/>
                  </a:lnTo>
                  <a:lnTo>
                    <a:pt x="2052" y="870"/>
                  </a:lnTo>
                  <a:lnTo>
                    <a:pt x="1542" y="870"/>
                  </a:lnTo>
                  <a:lnTo>
                    <a:pt x="1537" y="870"/>
                  </a:lnTo>
                  <a:lnTo>
                    <a:pt x="1533" y="868"/>
                  </a:lnTo>
                  <a:lnTo>
                    <a:pt x="1529" y="866"/>
                  </a:lnTo>
                  <a:lnTo>
                    <a:pt x="1525" y="863"/>
                  </a:lnTo>
                  <a:lnTo>
                    <a:pt x="1521" y="860"/>
                  </a:lnTo>
                  <a:lnTo>
                    <a:pt x="1519" y="855"/>
                  </a:lnTo>
                  <a:lnTo>
                    <a:pt x="1518" y="850"/>
                  </a:lnTo>
                  <a:lnTo>
                    <a:pt x="1517" y="845"/>
                  </a:lnTo>
                  <a:lnTo>
                    <a:pt x="1517" y="160"/>
                  </a:lnTo>
                  <a:lnTo>
                    <a:pt x="1518" y="155"/>
                  </a:lnTo>
                  <a:lnTo>
                    <a:pt x="1519" y="151"/>
                  </a:lnTo>
                  <a:lnTo>
                    <a:pt x="1521" y="147"/>
                  </a:lnTo>
                  <a:lnTo>
                    <a:pt x="1525" y="143"/>
                  </a:lnTo>
                  <a:lnTo>
                    <a:pt x="1529" y="140"/>
                  </a:lnTo>
                  <a:lnTo>
                    <a:pt x="1533" y="138"/>
                  </a:lnTo>
                  <a:lnTo>
                    <a:pt x="1537" y="137"/>
                  </a:lnTo>
                  <a:lnTo>
                    <a:pt x="1542" y="136"/>
                  </a:lnTo>
                  <a:lnTo>
                    <a:pt x="2052" y="136"/>
                  </a:lnTo>
                  <a:lnTo>
                    <a:pt x="2057" y="137"/>
                  </a:lnTo>
                  <a:lnTo>
                    <a:pt x="2061" y="138"/>
                  </a:lnTo>
                  <a:lnTo>
                    <a:pt x="2065" y="140"/>
                  </a:lnTo>
                  <a:lnTo>
                    <a:pt x="2069" y="143"/>
                  </a:lnTo>
                  <a:lnTo>
                    <a:pt x="2072" y="147"/>
                  </a:lnTo>
                  <a:lnTo>
                    <a:pt x="2074" y="151"/>
                  </a:lnTo>
                  <a:lnTo>
                    <a:pt x="2075" y="155"/>
                  </a:lnTo>
                  <a:lnTo>
                    <a:pt x="2076" y="160"/>
                  </a:lnTo>
                  <a:lnTo>
                    <a:pt x="2076" y="297"/>
                  </a:lnTo>
                  <a:lnTo>
                    <a:pt x="2075" y="302"/>
                  </a:lnTo>
                  <a:lnTo>
                    <a:pt x="2074" y="306"/>
                  </a:lnTo>
                  <a:lnTo>
                    <a:pt x="2072" y="310"/>
                  </a:lnTo>
                  <a:lnTo>
                    <a:pt x="2069" y="314"/>
                  </a:lnTo>
                  <a:lnTo>
                    <a:pt x="2065" y="317"/>
                  </a:lnTo>
                  <a:lnTo>
                    <a:pt x="2061" y="319"/>
                  </a:lnTo>
                  <a:lnTo>
                    <a:pt x="2057" y="320"/>
                  </a:lnTo>
                  <a:lnTo>
                    <a:pt x="2052" y="321"/>
                  </a:lnTo>
                  <a:lnTo>
                    <a:pt x="1740" y="321"/>
                  </a:lnTo>
                  <a:lnTo>
                    <a:pt x="1735" y="321"/>
                  </a:lnTo>
                  <a:lnTo>
                    <a:pt x="1731" y="322"/>
                  </a:lnTo>
                  <a:lnTo>
                    <a:pt x="1727" y="324"/>
                  </a:lnTo>
                  <a:lnTo>
                    <a:pt x="1723" y="327"/>
                  </a:lnTo>
                  <a:lnTo>
                    <a:pt x="1720" y="331"/>
                  </a:lnTo>
                  <a:lnTo>
                    <a:pt x="1718" y="335"/>
                  </a:lnTo>
                  <a:lnTo>
                    <a:pt x="1717" y="340"/>
                  </a:lnTo>
                  <a:lnTo>
                    <a:pt x="1716" y="345"/>
                  </a:lnTo>
                  <a:close/>
                  <a:moveTo>
                    <a:pt x="2447" y="847"/>
                  </a:moveTo>
                  <a:lnTo>
                    <a:pt x="2145" y="166"/>
                  </a:lnTo>
                  <a:lnTo>
                    <a:pt x="2143" y="160"/>
                  </a:lnTo>
                  <a:lnTo>
                    <a:pt x="2142" y="155"/>
                  </a:lnTo>
                  <a:lnTo>
                    <a:pt x="2142" y="150"/>
                  </a:lnTo>
                  <a:lnTo>
                    <a:pt x="2144" y="145"/>
                  </a:lnTo>
                  <a:lnTo>
                    <a:pt x="2147" y="141"/>
                  </a:lnTo>
                  <a:lnTo>
                    <a:pt x="2151" y="139"/>
                  </a:lnTo>
                  <a:lnTo>
                    <a:pt x="2155" y="137"/>
                  </a:lnTo>
                  <a:lnTo>
                    <a:pt x="2161" y="136"/>
                  </a:lnTo>
                  <a:lnTo>
                    <a:pt x="2325" y="136"/>
                  </a:lnTo>
                  <a:lnTo>
                    <a:pt x="2330" y="137"/>
                  </a:lnTo>
                  <a:lnTo>
                    <a:pt x="2334" y="138"/>
                  </a:lnTo>
                  <a:lnTo>
                    <a:pt x="2339" y="140"/>
                  </a:lnTo>
                  <a:lnTo>
                    <a:pt x="2345" y="143"/>
                  </a:lnTo>
                  <a:lnTo>
                    <a:pt x="2349" y="146"/>
                  </a:lnTo>
                  <a:lnTo>
                    <a:pt x="2353" y="150"/>
                  </a:lnTo>
                  <a:lnTo>
                    <a:pt x="2356" y="154"/>
                  </a:lnTo>
                  <a:lnTo>
                    <a:pt x="2359" y="158"/>
                  </a:lnTo>
                  <a:lnTo>
                    <a:pt x="2535" y="561"/>
                  </a:lnTo>
                  <a:lnTo>
                    <a:pt x="2538" y="565"/>
                  </a:lnTo>
                  <a:lnTo>
                    <a:pt x="2541" y="567"/>
                  </a:lnTo>
                  <a:lnTo>
                    <a:pt x="2544" y="570"/>
                  </a:lnTo>
                  <a:lnTo>
                    <a:pt x="2548" y="571"/>
                  </a:lnTo>
                  <a:lnTo>
                    <a:pt x="2552" y="570"/>
                  </a:lnTo>
                  <a:lnTo>
                    <a:pt x="2555" y="567"/>
                  </a:lnTo>
                  <a:lnTo>
                    <a:pt x="2558" y="565"/>
                  </a:lnTo>
                  <a:lnTo>
                    <a:pt x="2561" y="561"/>
                  </a:lnTo>
                  <a:lnTo>
                    <a:pt x="2736" y="158"/>
                  </a:lnTo>
                  <a:lnTo>
                    <a:pt x="2739" y="154"/>
                  </a:lnTo>
                  <a:lnTo>
                    <a:pt x="2742" y="150"/>
                  </a:lnTo>
                  <a:lnTo>
                    <a:pt x="2746" y="146"/>
                  </a:lnTo>
                  <a:lnTo>
                    <a:pt x="2751" y="143"/>
                  </a:lnTo>
                  <a:lnTo>
                    <a:pt x="2756" y="140"/>
                  </a:lnTo>
                  <a:lnTo>
                    <a:pt x="2761" y="138"/>
                  </a:lnTo>
                  <a:lnTo>
                    <a:pt x="2766" y="137"/>
                  </a:lnTo>
                  <a:lnTo>
                    <a:pt x="2771" y="136"/>
                  </a:lnTo>
                  <a:lnTo>
                    <a:pt x="2937" y="136"/>
                  </a:lnTo>
                  <a:lnTo>
                    <a:pt x="2942" y="137"/>
                  </a:lnTo>
                  <a:lnTo>
                    <a:pt x="2947" y="139"/>
                  </a:lnTo>
                  <a:lnTo>
                    <a:pt x="2950" y="141"/>
                  </a:lnTo>
                  <a:lnTo>
                    <a:pt x="2953" y="145"/>
                  </a:lnTo>
                  <a:lnTo>
                    <a:pt x="2955" y="149"/>
                  </a:lnTo>
                  <a:lnTo>
                    <a:pt x="2956" y="153"/>
                  </a:lnTo>
                  <a:lnTo>
                    <a:pt x="2955" y="157"/>
                  </a:lnTo>
                  <a:lnTo>
                    <a:pt x="2954" y="161"/>
                  </a:lnTo>
                  <a:lnTo>
                    <a:pt x="2649" y="847"/>
                  </a:lnTo>
                  <a:lnTo>
                    <a:pt x="2646" y="852"/>
                  </a:lnTo>
                  <a:lnTo>
                    <a:pt x="2643" y="856"/>
                  </a:lnTo>
                  <a:lnTo>
                    <a:pt x="2639" y="860"/>
                  </a:lnTo>
                  <a:lnTo>
                    <a:pt x="2633" y="864"/>
                  </a:lnTo>
                  <a:lnTo>
                    <a:pt x="2629" y="866"/>
                  </a:lnTo>
                  <a:lnTo>
                    <a:pt x="2624" y="868"/>
                  </a:lnTo>
                  <a:lnTo>
                    <a:pt x="2619" y="870"/>
                  </a:lnTo>
                  <a:lnTo>
                    <a:pt x="2614" y="870"/>
                  </a:lnTo>
                  <a:lnTo>
                    <a:pt x="2481" y="870"/>
                  </a:lnTo>
                  <a:lnTo>
                    <a:pt x="2476" y="870"/>
                  </a:lnTo>
                  <a:lnTo>
                    <a:pt x="2472" y="868"/>
                  </a:lnTo>
                  <a:lnTo>
                    <a:pt x="2467" y="866"/>
                  </a:lnTo>
                  <a:lnTo>
                    <a:pt x="2462" y="864"/>
                  </a:lnTo>
                  <a:lnTo>
                    <a:pt x="2457" y="860"/>
                  </a:lnTo>
                  <a:lnTo>
                    <a:pt x="2453" y="856"/>
                  </a:lnTo>
                  <a:lnTo>
                    <a:pt x="2450" y="852"/>
                  </a:lnTo>
                  <a:lnTo>
                    <a:pt x="2447" y="847"/>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8"/>
            <p:cNvSpPr>
              <a:spLocks noEditPoints="1"/>
            </p:cNvSpPr>
            <p:nvPr/>
          </p:nvSpPr>
          <p:spPr bwMode="auto">
            <a:xfrm>
              <a:off x="10255250" y="3114675"/>
              <a:ext cx="758825" cy="233363"/>
            </a:xfrm>
            <a:custGeom>
              <a:avLst/>
              <a:gdLst>
                <a:gd name="T0" fmla="*/ 463 w 2866"/>
                <a:gd name="T1" fmla="*/ 236 h 883"/>
                <a:gd name="T2" fmla="*/ 449 w 2866"/>
                <a:gd name="T3" fmla="*/ 865 h 883"/>
                <a:gd name="T4" fmla="*/ 234 w 2866"/>
                <a:gd name="T5" fmla="*/ 862 h 883"/>
                <a:gd name="T6" fmla="*/ 222 w 2866"/>
                <a:gd name="T7" fmla="*/ 231 h 883"/>
                <a:gd name="T8" fmla="*/ 17 w 2866"/>
                <a:gd name="T9" fmla="*/ 216 h 883"/>
                <a:gd name="T10" fmla="*/ 0 w 2866"/>
                <a:gd name="T11" fmla="*/ 22 h 883"/>
                <a:gd name="T12" fmla="*/ 656 w 2866"/>
                <a:gd name="T13" fmla="*/ 0 h 883"/>
                <a:gd name="T14" fmla="*/ 685 w 2866"/>
                <a:gd name="T15" fmla="*/ 28 h 883"/>
                <a:gd name="T16" fmla="*/ 662 w 2866"/>
                <a:gd name="T17" fmla="*/ 217 h 883"/>
                <a:gd name="T18" fmla="*/ 974 w 2866"/>
                <a:gd name="T19" fmla="*/ 407 h 883"/>
                <a:gd name="T20" fmla="*/ 1276 w 2866"/>
                <a:gd name="T21" fmla="*/ 418 h 883"/>
                <a:gd name="T22" fmla="*/ 1279 w 2866"/>
                <a:gd name="T23" fmla="*/ 587 h 883"/>
                <a:gd name="T24" fmla="*/ 978 w 2866"/>
                <a:gd name="T25" fmla="*/ 599 h 883"/>
                <a:gd name="T26" fmla="*/ 964 w 2866"/>
                <a:gd name="T27" fmla="*/ 664 h 883"/>
                <a:gd name="T28" fmla="*/ 1299 w 2866"/>
                <a:gd name="T29" fmla="*/ 683 h 883"/>
                <a:gd name="T30" fmla="*/ 1323 w 2866"/>
                <a:gd name="T31" fmla="*/ 708 h 883"/>
                <a:gd name="T32" fmla="*/ 1303 w 2866"/>
                <a:gd name="T33" fmla="*/ 870 h 883"/>
                <a:gd name="T34" fmla="*/ 766 w 2866"/>
                <a:gd name="T35" fmla="*/ 855 h 883"/>
                <a:gd name="T36" fmla="*/ 775 w 2866"/>
                <a:gd name="T37" fmla="*/ 140 h 883"/>
                <a:gd name="T38" fmla="*/ 1316 w 2866"/>
                <a:gd name="T39" fmla="*/ 143 h 883"/>
                <a:gd name="T40" fmla="*/ 1319 w 2866"/>
                <a:gd name="T41" fmla="*/ 310 h 883"/>
                <a:gd name="T42" fmla="*/ 978 w 2866"/>
                <a:gd name="T43" fmla="*/ 322 h 883"/>
                <a:gd name="T44" fmla="*/ 2123 w 2866"/>
                <a:gd name="T45" fmla="*/ 699 h 883"/>
                <a:gd name="T46" fmla="*/ 1973 w 2866"/>
                <a:gd name="T47" fmla="*/ 839 h 883"/>
                <a:gd name="T48" fmla="*/ 1813 w 2866"/>
                <a:gd name="T49" fmla="*/ 882 h 883"/>
                <a:gd name="T50" fmla="*/ 1649 w 2866"/>
                <a:gd name="T51" fmla="*/ 860 h 883"/>
                <a:gd name="T52" fmla="*/ 1522 w 2866"/>
                <a:gd name="T53" fmla="*/ 784 h 883"/>
                <a:gd name="T54" fmla="*/ 1434 w 2866"/>
                <a:gd name="T55" fmla="*/ 668 h 883"/>
                <a:gd name="T56" fmla="*/ 1396 w 2866"/>
                <a:gd name="T57" fmla="*/ 524 h 883"/>
                <a:gd name="T58" fmla="*/ 1419 w 2866"/>
                <a:gd name="T59" fmla="*/ 374 h 883"/>
                <a:gd name="T60" fmla="*/ 1496 w 2866"/>
                <a:gd name="T61" fmla="*/ 250 h 883"/>
                <a:gd name="T62" fmla="*/ 1614 w 2866"/>
                <a:gd name="T63" fmla="*/ 164 h 883"/>
                <a:gd name="T64" fmla="*/ 1762 w 2866"/>
                <a:gd name="T65" fmla="*/ 126 h 883"/>
                <a:gd name="T66" fmla="*/ 1927 w 2866"/>
                <a:gd name="T67" fmla="*/ 149 h 883"/>
                <a:gd name="T68" fmla="*/ 2092 w 2866"/>
                <a:gd name="T69" fmla="*/ 268 h 883"/>
                <a:gd name="T70" fmla="*/ 2139 w 2866"/>
                <a:gd name="T71" fmla="*/ 354 h 883"/>
                <a:gd name="T72" fmla="*/ 1966 w 2866"/>
                <a:gd name="T73" fmla="*/ 419 h 883"/>
                <a:gd name="T74" fmla="*/ 1919 w 2866"/>
                <a:gd name="T75" fmla="*/ 366 h 883"/>
                <a:gd name="T76" fmla="*/ 1835 w 2866"/>
                <a:gd name="T77" fmla="*/ 318 h 883"/>
                <a:gd name="T78" fmla="*/ 1745 w 2866"/>
                <a:gd name="T79" fmla="*/ 316 h 883"/>
                <a:gd name="T80" fmla="*/ 1651 w 2866"/>
                <a:gd name="T81" fmla="*/ 370 h 883"/>
                <a:gd name="T82" fmla="*/ 1598 w 2866"/>
                <a:gd name="T83" fmla="*/ 504 h 883"/>
                <a:gd name="T84" fmla="*/ 1651 w 2866"/>
                <a:gd name="T85" fmla="*/ 639 h 883"/>
                <a:gd name="T86" fmla="*/ 1745 w 2866"/>
                <a:gd name="T87" fmla="*/ 693 h 883"/>
                <a:gd name="T88" fmla="*/ 1834 w 2866"/>
                <a:gd name="T89" fmla="*/ 690 h 883"/>
                <a:gd name="T90" fmla="*/ 1921 w 2866"/>
                <a:gd name="T91" fmla="*/ 640 h 883"/>
                <a:gd name="T92" fmla="*/ 1967 w 2866"/>
                <a:gd name="T93" fmla="*/ 589 h 883"/>
                <a:gd name="T94" fmla="*/ 2139 w 2866"/>
                <a:gd name="T95" fmla="*/ 654 h 883"/>
                <a:gd name="T96" fmla="*/ 2866 w 2866"/>
                <a:gd name="T97" fmla="*/ 850 h 883"/>
                <a:gd name="T98" fmla="*/ 2692 w 2866"/>
                <a:gd name="T99" fmla="*/ 870 h 883"/>
                <a:gd name="T100" fmla="*/ 2668 w 2866"/>
                <a:gd name="T101" fmla="*/ 845 h 883"/>
                <a:gd name="T102" fmla="*/ 2648 w 2866"/>
                <a:gd name="T103" fmla="*/ 608 h 883"/>
                <a:gd name="T104" fmla="*/ 2416 w 2866"/>
                <a:gd name="T105" fmla="*/ 622 h 883"/>
                <a:gd name="T106" fmla="*/ 2404 w 2866"/>
                <a:gd name="T107" fmla="*/ 866 h 883"/>
                <a:gd name="T108" fmla="*/ 2223 w 2866"/>
                <a:gd name="T109" fmla="*/ 863 h 883"/>
                <a:gd name="T110" fmla="*/ 2220 w 2866"/>
                <a:gd name="T111" fmla="*/ 147 h 883"/>
                <a:gd name="T112" fmla="*/ 2400 w 2866"/>
                <a:gd name="T113" fmla="*/ 138 h 883"/>
                <a:gd name="T114" fmla="*/ 2415 w 2866"/>
                <a:gd name="T115" fmla="*/ 402 h 883"/>
                <a:gd name="T116" fmla="*/ 2644 w 2866"/>
                <a:gd name="T117" fmla="*/ 421 h 883"/>
                <a:gd name="T118" fmla="*/ 2668 w 2866"/>
                <a:gd name="T119" fmla="*/ 397 h 883"/>
                <a:gd name="T120" fmla="*/ 2687 w 2866"/>
                <a:gd name="T121" fmla="*/ 137 h 883"/>
                <a:gd name="T122" fmla="*/ 2864 w 2866"/>
                <a:gd name="T123" fmla="*/ 151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6" h="883">
                  <a:moveTo>
                    <a:pt x="656" y="218"/>
                  </a:moveTo>
                  <a:lnTo>
                    <a:pt x="489" y="218"/>
                  </a:lnTo>
                  <a:lnTo>
                    <a:pt x="484" y="218"/>
                  </a:lnTo>
                  <a:lnTo>
                    <a:pt x="478" y="221"/>
                  </a:lnTo>
                  <a:lnTo>
                    <a:pt x="474" y="223"/>
                  </a:lnTo>
                  <a:lnTo>
                    <a:pt x="469" y="227"/>
                  </a:lnTo>
                  <a:lnTo>
                    <a:pt x="466" y="231"/>
                  </a:lnTo>
                  <a:lnTo>
                    <a:pt x="463" y="236"/>
                  </a:lnTo>
                  <a:lnTo>
                    <a:pt x="462" y="241"/>
                  </a:lnTo>
                  <a:lnTo>
                    <a:pt x="461" y="247"/>
                  </a:lnTo>
                  <a:lnTo>
                    <a:pt x="461" y="841"/>
                  </a:lnTo>
                  <a:lnTo>
                    <a:pt x="461" y="847"/>
                  </a:lnTo>
                  <a:lnTo>
                    <a:pt x="459" y="852"/>
                  </a:lnTo>
                  <a:lnTo>
                    <a:pt x="457" y="857"/>
                  </a:lnTo>
                  <a:lnTo>
                    <a:pt x="454" y="862"/>
                  </a:lnTo>
                  <a:lnTo>
                    <a:pt x="449" y="865"/>
                  </a:lnTo>
                  <a:lnTo>
                    <a:pt x="445" y="868"/>
                  </a:lnTo>
                  <a:lnTo>
                    <a:pt x="439" y="870"/>
                  </a:lnTo>
                  <a:lnTo>
                    <a:pt x="432" y="870"/>
                  </a:lnTo>
                  <a:lnTo>
                    <a:pt x="254" y="870"/>
                  </a:lnTo>
                  <a:lnTo>
                    <a:pt x="248" y="870"/>
                  </a:lnTo>
                  <a:lnTo>
                    <a:pt x="243" y="868"/>
                  </a:lnTo>
                  <a:lnTo>
                    <a:pt x="238" y="865"/>
                  </a:lnTo>
                  <a:lnTo>
                    <a:pt x="234" y="862"/>
                  </a:lnTo>
                  <a:lnTo>
                    <a:pt x="230" y="857"/>
                  </a:lnTo>
                  <a:lnTo>
                    <a:pt x="228" y="852"/>
                  </a:lnTo>
                  <a:lnTo>
                    <a:pt x="226" y="847"/>
                  </a:lnTo>
                  <a:lnTo>
                    <a:pt x="226" y="841"/>
                  </a:lnTo>
                  <a:lnTo>
                    <a:pt x="226" y="247"/>
                  </a:lnTo>
                  <a:lnTo>
                    <a:pt x="225" y="241"/>
                  </a:lnTo>
                  <a:lnTo>
                    <a:pt x="224" y="236"/>
                  </a:lnTo>
                  <a:lnTo>
                    <a:pt x="222" y="231"/>
                  </a:lnTo>
                  <a:lnTo>
                    <a:pt x="218" y="227"/>
                  </a:lnTo>
                  <a:lnTo>
                    <a:pt x="214" y="223"/>
                  </a:lnTo>
                  <a:lnTo>
                    <a:pt x="209" y="221"/>
                  </a:lnTo>
                  <a:lnTo>
                    <a:pt x="204" y="218"/>
                  </a:lnTo>
                  <a:lnTo>
                    <a:pt x="197" y="218"/>
                  </a:lnTo>
                  <a:lnTo>
                    <a:pt x="29" y="218"/>
                  </a:lnTo>
                  <a:lnTo>
                    <a:pt x="22" y="217"/>
                  </a:lnTo>
                  <a:lnTo>
                    <a:pt x="17" y="216"/>
                  </a:lnTo>
                  <a:lnTo>
                    <a:pt x="12" y="213"/>
                  </a:lnTo>
                  <a:lnTo>
                    <a:pt x="8" y="210"/>
                  </a:lnTo>
                  <a:lnTo>
                    <a:pt x="4" y="205"/>
                  </a:lnTo>
                  <a:lnTo>
                    <a:pt x="2" y="201"/>
                  </a:lnTo>
                  <a:lnTo>
                    <a:pt x="0" y="195"/>
                  </a:lnTo>
                  <a:lnTo>
                    <a:pt x="0" y="190"/>
                  </a:lnTo>
                  <a:lnTo>
                    <a:pt x="0" y="28"/>
                  </a:lnTo>
                  <a:lnTo>
                    <a:pt x="0" y="22"/>
                  </a:lnTo>
                  <a:lnTo>
                    <a:pt x="2" y="17"/>
                  </a:lnTo>
                  <a:lnTo>
                    <a:pt x="4" y="12"/>
                  </a:lnTo>
                  <a:lnTo>
                    <a:pt x="8" y="8"/>
                  </a:lnTo>
                  <a:lnTo>
                    <a:pt x="12" y="4"/>
                  </a:lnTo>
                  <a:lnTo>
                    <a:pt x="17" y="2"/>
                  </a:lnTo>
                  <a:lnTo>
                    <a:pt x="22" y="0"/>
                  </a:lnTo>
                  <a:lnTo>
                    <a:pt x="29" y="0"/>
                  </a:lnTo>
                  <a:lnTo>
                    <a:pt x="656" y="0"/>
                  </a:lnTo>
                  <a:lnTo>
                    <a:pt x="662" y="0"/>
                  </a:lnTo>
                  <a:lnTo>
                    <a:pt x="667" y="2"/>
                  </a:lnTo>
                  <a:lnTo>
                    <a:pt x="673" y="4"/>
                  </a:lnTo>
                  <a:lnTo>
                    <a:pt x="677" y="8"/>
                  </a:lnTo>
                  <a:lnTo>
                    <a:pt x="680" y="12"/>
                  </a:lnTo>
                  <a:lnTo>
                    <a:pt x="683" y="17"/>
                  </a:lnTo>
                  <a:lnTo>
                    <a:pt x="684" y="22"/>
                  </a:lnTo>
                  <a:lnTo>
                    <a:pt x="685" y="28"/>
                  </a:lnTo>
                  <a:lnTo>
                    <a:pt x="685" y="190"/>
                  </a:lnTo>
                  <a:lnTo>
                    <a:pt x="684" y="195"/>
                  </a:lnTo>
                  <a:lnTo>
                    <a:pt x="683" y="201"/>
                  </a:lnTo>
                  <a:lnTo>
                    <a:pt x="680" y="205"/>
                  </a:lnTo>
                  <a:lnTo>
                    <a:pt x="677" y="210"/>
                  </a:lnTo>
                  <a:lnTo>
                    <a:pt x="673" y="213"/>
                  </a:lnTo>
                  <a:lnTo>
                    <a:pt x="667" y="216"/>
                  </a:lnTo>
                  <a:lnTo>
                    <a:pt x="662" y="217"/>
                  </a:lnTo>
                  <a:lnTo>
                    <a:pt x="656" y="218"/>
                  </a:lnTo>
                  <a:close/>
                  <a:moveTo>
                    <a:pt x="964" y="345"/>
                  </a:moveTo>
                  <a:lnTo>
                    <a:pt x="964" y="387"/>
                  </a:lnTo>
                  <a:lnTo>
                    <a:pt x="964" y="391"/>
                  </a:lnTo>
                  <a:lnTo>
                    <a:pt x="965" y="397"/>
                  </a:lnTo>
                  <a:lnTo>
                    <a:pt x="968" y="401"/>
                  </a:lnTo>
                  <a:lnTo>
                    <a:pt x="971" y="404"/>
                  </a:lnTo>
                  <a:lnTo>
                    <a:pt x="974" y="407"/>
                  </a:lnTo>
                  <a:lnTo>
                    <a:pt x="978" y="409"/>
                  </a:lnTo>
                  <a:lnTo>
                    <a:pt x="983" y="411"/>
                  </a:lnTo>
                  <a:lnTo>
                    <a:pt x="987" y="411"/>
                  </a:lnTo>
                  <a:lnTo>
                    <a:pt x="1259" y="411"/>
                  </a:lnTo>
                  <a:lnTo>
                    <a:pt x="1264" y="412"/>
                  </a:lnTo>
                  <a:lnTo>
                    <a:pt x="1268" y="413"/>
                  </a:lnTo>
                  <a:lnTo>
                    <a:pt x="1272" y="415"/>
                  </a:lnTo>
                  <a:lnTo>
                    <a:pt x="1276" y="418"/>
                  </a:lnTo>
                  <a:lnTo>
                    <a:pt x="1279" y="422"/>
                  </a:lnTo>
                  <a:lnTo>
                    <a:pt x="1281" y="426"/>
                  </a:lnTo>
                  <a:lnTo>
                    <a:pt x="1282" y="430"/>
                  </a:lnTo>
                  <a:lnTo>
                    <a:pt x="1283" y="435"/>
                  </a:lnTo>
                  <a:lnTo>
                    <a:pt x="1283" y="574"/>
                  </a:lnTo>
                  <a:lnTo>
                    <a:pt x="1282" y="578"/>
                  </a:lnTo>
                  <a:lnTo>
                    <a:pt x="1281" y="583"/>
                  </a:lnTo>
                  <a:lnTo>
                    <a:pt x="1279" y="587"/>
                  </a:lnTo>
                  <a:lnTo>
                    <a:pt x="1276" y="590"/>
                  </a:lnTo>
                  <a:lnTo>
                    <a:pt x="1272" y="593"/>
                  </a:lnTo>
                  <a:lnTo>
                    <a:pt x="1268" y="596"/>
                  </a:lnTo>
                  <a:lnTo>
                    <a:pt x="1264" y="597"/>
                  </a:lnTo>
                  <a:lnTo>
                    <a:pt x="1259" y="597"/>
                  </a:lnTo>
                  <a:lnTo>
                    <a:pt x="987" y="597"/>
                  </a:lnTo>
                  <a:lnTo>
                    <a:pt x="983" y="598"/>
                  </a:lnTo>
                  <a:lnTo>
                    <a:pt x="978" y="599"/>
                  </a:lnTo>
                  <a:lnTo>
                    <a:pt x="974" y="601"/>
                  </a:lnTo>
                  <a:lnTo>
                    <a:pt x="971" y="604"/>
                  </a:lnTo>
                  <a:lnTo>
                    <a:pt x="968" y="608"/>
                  </a:lnTo>
                  <a:lnTo>
                    <a:pt x="965" y="612"/>
                  </a:lnTo>
                  <a:lnTo>
                    <a:pt x="964" y="616"/>
                  </a:lnTo>
                  <a:lnTo>
                    <a:pt x="964" y="621"/>
                  </a:lnTo>
                  <a:lnTo>
                    <a:pt x="964" y="659"/>
                  </a:lnTo>
                  <a:lnTo>
                    <a:pt x="964" y="664"/>
                  </a:lnTo>
                  <a:lnTo>
                    <a:pt x="965" y="668"/>
                  </a:lnTo>
                  <a:lnTo>
                    <a:pt x="968" y="672"/>
                  </a:lnTo>
                  <a:lnTo>
                    <a:pt x="971" y="676"/>
                  </a:lnTo>
                  <a:lnTo>
                    <a:pt x="974" y="679"/>
                  </a:lnTo>
                  <a:lnTo>
                    <a:pt x="978" y="681"/>
                  </a:lnTo>
                  <a:lnTo>
                    <a:pt x="983" y="683"/>
                  </a:lnTo>
                  <a:lnTo>
                    <a:pt x="987" y="683"/>
                  </a:lnTo>
                  <a:lnTo>
                    <a:pt x="1299" y="683"/>
                  </a:lnTo>
                  <a:lnTo>
                    <a:pt x="1303" y="683"/>
                  </a:lnTo>
                  <a:lnTo>
                    <a:pt x="1308" y="686"/>
                  </a:lnTo>
                  <a:lnTo>
                    <a:pt x="1313" y="688"/>
                  </a:lnTo>
                  <a:lnTo>
                    <a:pt x="1316" y="691"/>
                  </a:lnTo>
                  <a:lnTo>
                    <a:pt x="1319" y="694"/>
                  </a:lnTo>
                  <a:lnTo>
                    <a:pt x="1321" y="698"/>
                  </a:lnTo>
                  <a:lnTo>
                    <a:pt x="1323" y="703"/>
                  </a:lnTo>
                  <a:lnTo>
                    <a:pt x="1323" y="708"/>
                  </a:lnTo>
                  <a:lnTo>
                    <a:pt x="1323" y="845"/>
                  </a:lnTo>
                  <a:lnTo>
                    <a:pt x="1323" y="850"/>
                  </a:lnTo>
                  <a:lnTo>
                    <a:pt x="1321" y="855"/>
                  </a:lnTo>
                  <a:lnTo>
                    <a:pt x="1319" y="860"/>
                  </a:lnTo>
                  <a:lnTo>
                    <a:pt x="1316" y="863"/>
                  </a:lnTo>
                  <a:lnTo>
                    <a:pt x="1313" y="866"/>
                  </a:lnTo>
                  <a:lnTo>
                    <a:pt x="1308" y="868"/>
                  </a:lnTo>
                  <a:lnTo>
                    <a:pt x="1303" y="870"/>
                  </a:lnTo>
                  <a:lnTo>
                    <a:pt x="1299" y="870"/>
                  </a:lnTo>
                  <a:lnTo>
                    <a:pt x="789" y="870"/>
                  </a:lnTo>
                  <a:lnTo>
                    <a:pt x="784" y="870"/>
                  </a:lnTo>
                  <a:lnTo>
                    <a:pt x="779" y="868"/>
                  </a:lnTo>
                  <a:lnTo>
                    <a:pt x="775" y="866"/>
                  </a:lnTo>
                  <a:lnTo>
                    <a:pt x="772" y="863"/>
                  </a:lnTo>
                  <a:lnTo>
                    <a:pt x="769" y="860"/>
                  </a:lnTo>
                  <a:lnTo>
                    <a:pt x="766" y="855"/>
                  </a:lnTo>
                  <a:lnTo>
                    <a:pt x="765" y="850"/>
                  </a:lnTo>
                  <a:lnTo>
                    <a:pt x="765" y="845"/>
                  </a:lnTo>
                  <a:lnTo>
                    <a:pt x="765" y="160"/>
                  </a:lnTo>
                  <a:lnTo>
                    <a:pt x="765" y="155"/>
                  </a:lnTo>
                  <a:lnTo>
                    <a:pt x="766" y="151"/>
                  </a:lnTo>
                  <a:lnTo>
                    <a:pt x="769" y="147"/>
                  </a:lnTo>
                  <a:lnTo>
                    <a:pt x="772" y="143"/>
                  </a:lnTo>
                  <a:lnTo>
                    <a:pt x="775" y="140"/>
                  </a:lnTo>
                  <a:lnTo>
                    <a:pt x="779" y="138"/>
                  </a:lnTo>
                  <a:lnTo>
                    <a:pt x="784" y="137"/>
                  </a:lnTo>
                  <a:lnTo>
                    <a:pt x="789" y="136"/>
                  </a:lnTo>
                  <a:lnTo>
                    <a:pt x="1299" y="136"/>
                  </a:lnTo>
                  <a:lnTo>
                    <a:pt x="1303" y="137"/>
                  </a:lnTo>
                  <a:lnTo>
                    <a:pt x="1308" y="138"/>
                  </a:lnTo>
                  <a:lnTo>
                    <a:pt x="1313" y="140"/>
                  </a:lnTo>
                  <a:lnTo>
                    <a:pt x="1316" y="143"/>
                  </a:lnTo>
                  <a:lnTo>
                    <a:pt x="1319" y="147"/>
                  </a:lnTo>
                  <a:lnTo>
                    <a:pt x="1321" y="151"/>
                  </a:lnTo>
                  <a:lnTo>
                    <a:pt x="1323" y="155"/>
                  </a:lnTo>
                  <a:lnTo>
                    <a:pt x="1323" y="160"/>
                  </a:lnTo>
                  <a:lnTo>
                    <a:pt x="1323" y="297"/>
                  </a:lnTo>
                  <a:lnTo>
                    <a:pt x="1323" y="302"/>
                  </a:lnTo>
                  <a:lnTo>
                    <a:pt x="1321" y="306"/>
                  </a:lnTo>
                  <a:lnTo>
                    <a:pt x="1319" y="310"/>
                  </a:lnTo>
                  <a:lnTo>
                    <a:pt x="1316" y="314"/>
                  </a:lnTo>
                  <a:lnTo>
                    <a:pt x="1313" y="317"/>
                  </a:lnTo>
                  <a:lnTo>
                    <a:pt x="1308" y="319"/>
                  </a:lnTo>
                  <a:lnTo>
                    <a:pt x="1303" y="320"/>
                  </a:lnTo>
                  <a:lnTo>
                    <a:pt x="1299" y="321"/>
                  </a:lnTo>
                  <a:lnTo>
                    <a:pt x="987" y="321"/>
                  </a:lnTo>
                  <a:lnTo>
                    <a:pt x="983" y="321"/>
                  </a:lnTo>
                  <a:lnTo>
                    <a:pt x="978" y="322"/>
                  </a:lnTo>
                  <a:lnTo>
                    <a:pt x="974" y="324"/>
                  </a:lnTo>
                  <a:lnTo>
                    <a:pt x="971" y="327"/>
                  </a:lnTo>
                  <a:lnTo>
                    <a:pt x="968" y="331"/>
                  </a:lnTo>
                  <a:lnTo>
                    <a:pt x="965" y="335"/>
                  </a:lnTo>
                  <a:lnTo>
                    <a:pt x="964" y="340"/>
                  </a:lnTo>
                  <a:lnTo>
                    <a:pt x="964" y="345"/>
                  </a:lnTo>
                  <a:close/>
                  <a:moveTo>
                    <a:pt x="2138" y="675"/>
                  </a:moveTo>
                  <a:lnTo>
                    <a:pt x="2123" y="699"/>
                  </a:lnTo>
                  <a:lnTo>
                    <a:pt x="2107" y="720"/>
                  </a:lnTo>
                  <a:lnTo>
                    <a:pt x="2091" y="741"/>
                  </a:lnTo>
                  <a:lnTo>
                    <a:pt x="2075" y="761"/>
                  </a:lnTo>
                  <a:lnTo>
                    <a:pt x="2056" y="779"/>
                  </a:lnTo>
                  <a:lnTo>
                    <a:pt x="2037" y="796"/>
                  </a:lnTo>
                  <a:lnTo>
                    <a:pt x="2017" y="812"/>
                  </a:lnTo>
                  <a:lnTo>
                    <a:pt x="1995" y="826"/>
                  </a:lnTo>
                  <a:lnTo>
                    <a:pt x="1973" y="839"/>
                  </a:lnTo>
                  <a:lnTo>
                    <a:pt x="1949" y="850"/>
                  </a:lnTo>
                  <a:lnTo>
                    <a:pt x="1925" y="860"/>
                  </a:lnTo>
                  <a:lnTo>
                    <a:pt x="1899" y="868"/>
                  </a:lnTo>
                  <a:lnTo>
                    <a:pt x="1885" y="872"/>
                  </a:lnTo>
                  <a:lnTo>
                    <a:pt x="1871" y="875"/>
                  </a:lnTo>
                  <a:lnTo>
                    <a:pt x="1858" y="877"/>
                  </a:lnTo>
                  <a:lnTo>
                    <a:pt x="1843" y="879"/>
                  </a:lnTo>
                  <a:lnTo>
                    <a:pt x="1813" y="882"/>
                  </a:lnTo>
                  <a:lnTo>
                    <a:pt x="1782" y="883"/>
                  </a:lnTo>
                  <a:lnTo>
                    <a:pt x="1762" y="882"/>
                  </a:lnTo>
                  <a:lnTo>
                    <a:pt x="1742" y="881"/>
                  </a:lnTo>
                  <a:lnTo>
                    <a:pt x="1723" y="879"/>
                  </a:lnTo>
                  <a:lnTo>
                    <a:pt x="1704" y="875"/>
                  </a:lnTo>
                  <a:lnTo>
                    <a:pt x="1685" y="871"/>
                  </a:lnTo>
                  <a:lnTo>
                    <a:pt x="1667" y="866"/>
                  </a:lnTo>
                  <a:lnTo>
                    <a:pt x="1649" y="860"/>
                  </a:lnTo>
                  <a:lnTo>
                    <a:pt x="1631" y="852"/>
                  </a:lnTo>
                  <a:lnTo>
                    <a:pt x="1614" y="845"/>
                  </a:lnTo>
                  <a:lnTo>
                    <a:pt x="1597" y="836"/>
                  </a:lnTo>
                  <a:lnTo>
                    <a:pt x="1581" y="827"/>
                  </a:lnTo>
                  <a:lnTo>
                    <a:pt x="1566" y="818"/>
                  </a:lnTo>
                  <a:lnTo>
                    <a:pt x="1551" y="807"/>
                  </a:lnTo>
                  <a:lnTo>
                    <a:pt x="1536" y="795"/>
                  </a:lnTo>
                  <a:lnTo>
                    <a:pt x="1522" y="784"/>
                  </a:lnTo>
                  <a:lnTo>
                    <a:pt x="1509" y="772"/>
                  </a:lnTo>
                  <a:lnTo>
                    <a:pt x="1496" y="759"/>
                  </a:lnTo>
                  <a:lnTo>
                    <a:pt x="1483" y="745"/>
                  </a:lnTo>
                  <a:lnTo>
                    <a:pt x="1472" y="730"/>
                  </a:lnTo>
                  <a:lnTo>
                    <a:pt x="1462" y="716"/>
                  </a:lnTo>
                  <a:lnTo>
                    <a:pt x="1452" y="701"/>
                  </a:lnTo>
                  <a:lnTo>
                    <a:pt x="1443" y="685"/>
                  </a:lnTo>
                  <a:lnTo>
                    <a:pt x="1434" y="668"/>
                  </a:lnTo>
                  <a:lnTo>
                    <a:pt x="1426" y="651"/>
                  </a:lnTo>
                  <a:lnTo>
                    <a:pt x="1419" y="634"/>
                  </a:lnTo>
                  <a:lnTo>
                    <a:pt x="1413" y="616"/>
                  </a:lnTo>
                  <a:lnTo>
                    <a:pt x="1408" y="598"/>
                  </a:lnTo>
                  <a:lnTo>
                    <a:pt x="1403" y="580"/>
                  </a:lnTo>
                  <a:lnTo>
                    <a:pt x="1400" y="561"/>
                  </a:lnTo>
                  <a:lnTo>
                    <a:pt x="1398" y="543"/>
                  </a:lnTo>
                  <a:lnTo>
                    <a:pt x="1396" y="524"/>
                  </a:lnTo>
                  <a:lnTo>
                    <a:pt x="1396" y="504"/>
                  </a:lnTo>
                  <a:lnTo>
                    <a:pt x="1396" y="485"/>
                  </a:lnTo>
                  <a:lnTo>
                    <a:pt x="1398" y="466"/>
                  </a:lnTo>
                  <a:lnTo>
                    <a:pt x="1400" y="446"/>
                  </a:lnTo>
                  <a:lnTo>
                    <a:pt x="1403" y="428"/>
                  </a:lnTo>
                  <a:lnTo>
                    <a:pt x="1408" y="410"/>
                  </a:lnTo>
                  <a:lnTo>
                    <a:pt x="1413" y="392"/>
                  </a:lnTo>
                  <a:lnTo>
                    <a:pt x="1419" y="374"/>
                  </a:lnTo>
                  <a:lnTo>
                    <a:pt x="1426" y="357"/>
                  </a:lnTo>
                  <a:lnTo>
                    <a:pt x="1434" y="340"/>
                  </a:lnTo>
                  <a:lnTo>
                    <a:pt x="1443" y="323"/>
                  </a:lnTo>
                  <a:lnTo>
                    <a:pt x="1452" y="308"/>
                  </a:lnTo>
                  <a:lnTo>
                    <a:pt x="1462" y="293"/>
                  </a:lnTo>
                  <a:lnTo>
                    <a:pt x="1472" y="277"/>
                  </a:lnTo>
                  <a:lnTo>
                    <a:pt x="1483" y="263"/>
                  </a:lnTo>
                  <a:lnTo>
                    <a:pt x="1496" y="250"/>
                  </a:lnTo>
                  <a:lnTo>
                    <a:pt x="1509" y="237"/>
                  </a:lnTo>
                  <a:lnTo>
                    <a:pt x="1522" y="225"/>
                  </a:lnTo>
                  <a:lnTo>
                    <a:pt x="1536" y="212"/>
                  </a:lnTo>
                  <a:lnTo>
                    <a:pt x="1551" y="201"/>
                  </a:lnTo>
                  <a:lnTo>
                    <a:pt x="1566" y="191"/>
                  </a:lnTo>
                  <a:lnTo>
                    <a:pt x="1581" y="181"/>
                  </a:lnTo>
                  <a:lnTo>
                    <a:pt x="1597" y="172"/>
                  </a:lnTo>
                  <a:lnTo>
                    <a:pt x="1614" y="164"/>
                  </a:lnTo>
                  <a:lnTo>
                    <a:pt x="1631" y="155"/>
                  </a:lnTo>
                  <a:lnTo>
                    <a:pt x="1649" y="148"/>
                  </a:lnTo>
                  <a:lnTo>
                    <a:pt x="1667" y="142"/>
                  </a:lnTo>
                  <a:lnTo>
                    <a:pt x="1685" y="137"/>
                  </a:lnTo>
                  <a:lnTo>
                    <a:pt x="1704" y="133"/>
                  </a:lnTo>
                  <a:lnTo>
                    <a:pt x="1723" y="130"/>
                  </a:lnTo>
                  <a:lnTo>
                    <a:pt x="1742" y="127"/>
                  </a:lnTo>
                  <a:lnTo>
                    <a:pt x="1762" y="126"/>
                  </a:lnTo>
                  <a:lnTo>
                    <a:pt x="1782" y="126"/>
                  </a:lnTo>
                  <a:lnTo>
                    <a:pt x="1814" y="127"/>
                  </a:lnTo>
                  <a:lnTo>
                    <a:pt x="1845" y="129"/>
                  </a:lnTo>
                  <a:lnTo>
                    <a:pt x="1859" y="131"/>
                  </a:lnTo>
                  <a:lnTo>
                    <a:pt x="1873" y="134"/>
                  </a:lnTo>
                  <a:lnTo>
                    <a:pt x="1887" y="137"/>
                  </a:lnTo>
                  <a:lnTo>
                    <a:pt x="1901" y="140"/>
                  </a:lnTo>
                  <a:lnTo>
                    <a:pt x="1927" y="149"/>
                  </a:lnTo>
                  <a:lnTo>
                    <a:pt x="1951" y="158"/>
                  </a:lnTo>
                  <a:lnTo>
                    <a:pt x="1975" y="170"/>
                  </a:lnTo>
                  <a:lnTo>
                    <a:pt x="1997" y="183"/>
                  </a:lnTo>
                  <a:lnTo>
                    <a:pt x="2018" y="197"/>
                  </a:lnTo>
                  <a:lnTo>
                    <a:pt x="2038" y="212"/>
                  </a:lnTo>
                  <a:lnTo>
                    <a:pt x="2056" y="230"/>
                  </a:lnTo>
                  <a:lnTo>
                    <a:pt x="2075" y="248"/>
                  </a:lnTo>
                  <a:lnTo>
                    <a:pt x="2092" y="268"/>
                  </a:lnTo>
                  <a:lnTo>
                    <a:pt x="2108" y="289"/>
                  </a:lnTo>
                  <a:lnTo>
                    <a:pt x="2123" y="310"/>
                  </a:lnTo>
                  <a:lnTo>
                    <a:pt x="2138" y="332"/>
                  </a:lnTo>
                  <a:lnTo>
                    <a:pt x="2140" y="337"/>
                  </a:lnTo>
                  <a:lnTo>
                    <a:pt x="2141" y="342"/>
                  </a:lnTo>
                  <a:lnTo>
                    <a:pt x="2141" y="346"/>
                  </a:lnTo>
                  <a:lnTo>
                    <a:pt x="2141" y="350"/>
                  </a:lnTo>
                  <a:lnTo>
                    <a:pt x="2139" y="354"/>
                  </a:lnTo>
                  <a:lnTo>
                    <a:pt x="2136" y="358"/>
                  </a:lnTo>
                  <a:lnTo>
                    <a:pt x="2133" y="361"/>
                  </a:lnTo>
                  <a:lnTo>
                    <a:pt x="2128" y="363"/>
                  </a:lnTo>
                  <a:lnTo>
                    <a:pt x="1986" y="419"/>
                  </a:lnTo>
                  <a:lnTo>
                    <a:pt x="1981" y="421"/>
                  </a:lnTo>
                  <a:lnTo>
                    <a:pt x="1976" y="421"/>
                  </a:lnTo>
                  <a:lnTo>
                    <a:pt x="1971" y="421"/>
                  </a:lnTo>
                  <a:lnTo>
                    <a:pt x="1966" y="419"/>
                  </a:lnTo>
                  <a:lnTo>
                    <a:pt x="1962" y="417"/>
                  </a:lnTo>
                  <a:lnTo>
                    <a:pt x="1958" y="414"/>
                  </a:lnTo>
                  <a:lnTo>
                    <a:pt x="1953" y="411"/>
                  </a:lnTo>
                  <a:lnTo>
                    <a:pt x="1950" y="407"/>
                  </a:lnTo>
                  <a:lnTo>
                    <a:pt x="1943" y="396"/>
                  </a:lnTo>
                  <a:lnTo>
                    <a:pt x="1935" y="385"/>
                  </a:lnTo>
                  <a:lnTo>
                    <a:pt x="1927" y="375"/>
                  </a:lnTo>
                  <a:lnTo>
                    <a:pt x="1919" y="366"/>
                  </a:lnTo>
                  <a:lnTo>
                    <a:pt x="1910" y="358"/>
                  </a:lnTo>
                  <a:lnTo>
                    <a:pt x="1901" y="350"/>
                  </a:lnTo>
                  <a:lnTo>
                    <a:pt x="1890" y="343"/>
                  </a:lnTo>
                  <a:lnTo>
                    <a:pt x="1880" y="337"/>
                  </a:lnTo>
                  <a:lnTo>
                    <a:pt x="1870" y="330"/>
                  </a:lnTo>
                  <a:lnTo>
                    <a:pt x="1859" y="325"/>
                  </a:lnTo>
                  <a:lnTo>
                    <a:pt x="1848" y="321"/>
                  </a:lnTo>
                  <a:lnTo>
                    <a:pt x="1835" y="318"/>
                  </a:lnTo>
                  <a:lnTo>
                    <a:pt x="1823" y="315"/>
                  </a:lnTo>
                  <a:lnTo>
                    <a:pt x="1810" y="313"/>
                  </a:lnTo>
                  <a:lnTo>
                    <a:pt x="1796" y="312"/>
                  </a:lnTo>
                  <a:lnTo>
                    <a:pt x="1782" y="312"/>
                  </a:lnTo>
                  <a:lnTo>
                    <a:pt x="1772" y="312"/>
                  </a:lnTo>
                  <a:lnTo>
                    <a:pt x="1763" y="313"/>
                  </a:lnTo>
                  <a:lnTo>
                    <a:pt x="1754" y="314"/>
                  </a:lnTo>
                  <a:lnTo>
                    <a:pt x="1745" y="316"/>
                  </a:lnTo>
                  <a:lnTo>
                    <a:pt x="1736" y="318"/>
                  </a:lnTo>
                  <a:lnTo>
                    <a:pt x="1727" y="321"/>
                  </a:lnTo>
                  <a:lnTo>
                    <a:pt x="1718" y="324"/>
                  </a:lnTo>
                  <a:lnTo>
                    <a:pt x="1710" y="328"/>
                  </a:lnTo>
                  <a:lnTo>
                    <a:pt x="1694" y="337"/>
                  </a:lnTo>
                  <a:lnTo>
                    <a:pt x="1679" y="347"/>
                  </a:lnTo>
                  <a:lnTo>
                    <a:pt x="1665" y="358"/>
                  </a:lnTo>
                  <a:lnTo>
                    <a:pt x="1651" y="370"/>
                  </a:lnTo>
                  <a:lnTo>
                    <a:pt x="1639" y="384"/>
                  </a:lnTo>
                  <a:lnTo>
                    <a:pt x="1629" y="400"/>
                  </a:lnTo>
                  <a:lnTo>
                    <a:pt x="1620" y="415"/>
                  </a:lnTo>
                  <a:lnTo>
                    <a:pt x="1613" y="432"/>
                  </a:lnTo>
                  <a:lnTo>
                    <a:pt x="1607" y="450"/>
                  </a:lnTo>
                  <a:lnTo>
                    <a:pt x="1601" y="468"/>
                  </a:lnTo>
                  <a:lnTo>
                    <a:pt x="1599" y="486"/>
                  </a:lnTo>
                  <a:lnTo>
                    <a:pt x="1598" y="504"/>
                  </a:lnTo>
                  <a:lnTo>
                    <a:pt x="1599" y="524"/>
                  </a:lnTo>
                  <a:lnTo>
                    <a:pt x="1601" y="542"/>
                  </a:lnTo>
                  <a:lnTo>
                    <a:pt x="1607" y="560"/>
                  </a:lnTo>
                  <a:lnTo>
                    <a:pt x="1613" y="578"/>
                  </a:lnTo>
                  <a:lnTo>
                    <a:pt x="1620" y="594"/>
                  </a:lnTo>
                  <a:lnTo>
                    <a:pt x="1629" y="610"/>
                  </a:lnTo>
                  <a:lnTo>
                    <a:pt x="1639" y="624"/>
                  </a:lnTo>
                  <a:lnTo>
                    <a:pt x="1651" y="639"/>
                  </a:lnTo>
                  <a:lnTo>
                    <a:pt x="1665" y="651"/>
                  </a:lnTo>
                  <a:lnTo>
                    <a:pt x="1679" y="662"/>
                  </a:lnTo>
                  <a:lnTo>
                    <a:pt x="1694" y="671"/>
                  </a:lnTo>
                  <a:lnTo>
                    <a:pt x="1710" y="680"/>
                  </a:lnTo>
                  <a:lnTo>
                    <a:pt x="1718" y="685"/>
                  </a:lnTo>
                  <a:lnTo>
                    <a:pt x="1727" y="688"/>
                  </a:lnTo>
                  <a:lnTo>
                    <a:pt x="1736" y="691"/>
                  </a:lnTo>
                  <a:lnTo>
                    <a:pt x="1745" y="693"/>
                  </a:lnTo>
                  <a:lnTo>
                    <a:pt x="1754" y="695"/>
                  </a:lnTo>
                  <a:lnTo>
                    <a:pt x="1763" y="696"/>
                  </a:lnTo>
                  <a:lnTo>
                    <a:pt x="1772" y="696"/>
                  </a:lnTo>
                  <a:lnTo>
                    <a:pt x="1782" y="697"/>
                  </a:lnTo>
                  <a:lnTo>
                    <a:pt x="1795" y="696"/>
                  </a:lnTo>
                  <a:lnTo>
                    <a:pt x="1808" y="695"/>
                  </a:lnTo>
                  <a:lnTo>
                    <a:pt x="1821" y="693"/>
                  </a:lnTo>
                  <a:lnTo>
                    <a:pt x="1834" y="690"/>
                  </a:lnTo>
                  <a:lnTo>
                    <a:pt x="1847" y="687"/>
                  </a:lnTo>
                  <a:lnTo>
                    <a:pt x="1858" y="681"/>
                  </a:lnTo>
                  <a:lnTo>
                    <a:pt x="1870" y="676"/>
                  </a:lnTo>
                  <a:lnTo>
                    <a:pt x="1881" y="670"/>
                  </a:lnTo>
                  <a:lnTo>
                    <a:pt x="1892" y="663"/>
                  </a:lnTo>
                  <a:lnTo>
                    <a:pt x="1903" y="656"/>
                  </a:lnTo>
                  <a:lnTo>
                    <a:pt x="1912" y="648"/>
                  </a:lnTo>
                  <a:lnTo>
                    <a:pt x="1921" y="640"/>
                  </a:lnTo>
                  <a:lnTo>
                    <a:pt x="1930" y="631"/>
                  </a:lnTo>
                  <a:lnTo>
                    <a:pt x="1937" y="621"/>
                  </a:lnTo>
                  <a:lnTo>
                    <a:pt x="1945" y="611"/>
                  </a:lnTo>
                  <a:lnTo>
                    <a:pt x="1951" y="601"/>
                  </a:lnTo>
                  <a:lnTo>
                    <a:pt x="1954" y="598"/>
                  </a:lnTo>
                  <a:lnTo>
                    <a:pt x="1958" y="594"/>
                  </a:lnTo>
                  <a:lnTo>
                    <a:pt x="1962" y="592"/>
                  </a:lnTo>
                  <a:lnTo>
                    <a:pt x="1967" y="589"/>
                  </a:lnTo>
                  <a:lnTo>
                    <a:pt x="1971" y="588"/>
                  </a:lnTo>
                  <a:lnTo>
                    <a:pt x="1976" y="587"/>
                  </a:lnTo>
                  <a:lnTo>
                    <a:pt x="1981" y="588"/>
                  </a:lnTo>
                  <a:lnTo>
                    <a:pt x="1986" y="589"/>
                  </a:lnTo>
                  <a:lnTo>
                    <a:pt x="2128" y="646"/>
                  </a:lnTo>
                  <a:lnTo>
                    <a:pt x="2133" y="648"/>
                  </a:lnTo>
                  <a:lnTo>
                    <a:pt x="2136" y="651"/>
                  </a:lnTo>
                  <a:lnTo>
                    <a:pt x="2139" y="654"/>
                  </a:lnTo>
                  <a:lnTo>
                    <a:pt x="2141" y="658"/>
                  </a:lnTo>
                  <a:lnTo>
                    <a:pt x="2141" y="662"/>
                  </a:lnTo>
                  <a:lnTo>
                    <a:pt x="2141" y="666"/>
                  </a:lnTo>
                  <a:lnTo>
                    <a:pt x="2140" y="671"/>
                  </a:lnTo>
                  <a:lnTo>
                    <a:pt x="2138" y="675"/>
                  </a:lnTo>
                  <a:close/>
                  <a:moveTo>
                    <a:pt x="2866" y="160"/>
                  </a:moveTo>
                  <a:lnTo>
                    <a:pt x="2866" y="845"/>
                  </a:lnTo>
                  <a:lnTo>
                    <a:pt x="2866" y="850"/>
                  </a:lnTo>
                  <a:lnTo>
                    <a:pt x="2864" y="855"/>
                  </a:lnTo>
                  <a:lnTo>
                    <a:pt x="2862" y="860"/>
                  </a:lnTo>
                  <a:lnTo>
                    <a:pt x="2859" y="863"/>
                  </a:lnTo>
                  <a:lnTo>
                    <a:pt x="2856" y="866"/>
                  </a:lnTo>
                  <a:lnTo>
                    <a:pt x="2852" y="868"/>
                  </a:lnTo>
                  <a:lnTo>
                    <a:pt x="2847" y="870"/>
                  </a:lnTo>
                  <a:lnTo>
                    <a:pt x="2843" y="870"/>
                  </a:lnTo>
                  <a:lnTo>
                    <a:pt x="2692" y="870"/>
                  </a:lnTo>
                  <a:lnTo>
                    <a:pt x="2687" y="870"/>
                  </a:lnTo>
                  <a:lnTo>
                    <a:pt x="2682" y="868"/>
                  </a:lnTo>
                  <a:lnTo>
                    <a:pt x="2678" y="866"/>
                  </a:lnTo>
                  <a:lnTo>
                    <a:pt x="2675" y="863"/>
                  </a:lnTo>
                  <a:lnTo>
                    <a:pt x="2672" y="860"/>
                  </a:lnTo>
                  <a:lnTo>
                    <a:pt x="2670" y="855"/>
                  </a:lnTo>
                  <a:lnTo>
                    <a:pt x="2669" y="850"/>
                  </a:lnTo>
                  <a:lnTo>
                    <a:pt x="2668" y="845"/>
                  </a:lnTo>
                  <a:lnTo>
                    <a:pt x="2668" y="632"/>
                  </a:lnTo>
                  <a:lnTo>
                    <a:pt x="2668" y="627"/>
                  </a:lnTo>
                  <a:lnTo>
                    <a:pt x="2667" y="622"/>
                  </a:lnTo>
                  <a:lnTo>
                    <a:pt x="2664" y="618"/>
                  </a:lnTo>
                  <a:lnTo>
                    <a:pt x="2661" y="614"/>
                  </a:lnTo>
                  <a:lnTo>
                    <a:pt x="2657" y="611"/>
                  </a:lnTo>
                  <a:lnTo>
                    <a:pt x="2653" y="609"/>
                  </a:lnTo>
                  <a:lnTo>
                    <a:pt x="2648" y="608"/>
                  </a:lnTo>
                  <a:lnTo>
                    <a:pt x="2644" y="607"/>
                  </a:lnTo>
                  <a:lnTo>
                    <a:pt x="2439" y="607"/>
                  </a:lnTo>
                  <a:lnTo>
                    <a:pt x="2434" y="608"/>
                  </a:lnTo>
                  <a:lnTo>
                    <a:pt x="2429" y="609"/>
                  </a:lnTo>
                  <a:lnTo>
                    <a:pt x="2425" y="611"/>
                  </a:lnTo>
                  <a:lnTo>
                    <a:pt x="2421" y="614"/>
                  </a:lnTo>
                  <a:lnTo>
                    <a:pt x="2418" y="618"/>
                  </a:lnTo>
                  <a:lnTo>
                    <a:pt x="2416" y="622"/>
                  </a:lnTo>
                  <a:lnTo>
                    <a:pt x="2415" y="627"/>
                  </a:lnTo>
                  <a:lnTo>
                    <a:pt x="2414" y="632"/>
                  </a:lnTo>
                  <a:lnTo>
                    <a:pt x="2414" y="845"/>
                  </a:lnTo>
                  <a:lnTo>
                    <a:pt x="2414" y="850"/>
                  </a:lnTo>
                  <a:lnTo>
                    <a:pt x="2413" y="855"/>
                  </a:lnTo>
                  <a:lnTo>
                    <a:pt x="2410" y="860"/>
                  </a:lnTo>
                  <a:lnTo>
                    <a:pt x="2407" y="863"/>
                  </a:lnTo>
                  <a:lnTo>
                    <a:pt x="2404" y="866"/>
                  </a:lnTo>
                  <a:lnTo>
                    <a:pt x="2400" y="868"/>
                  </a:lnTo>
                  <a:lnTo>
                    <a:pt x="2395" y="870"/>
                  </a:lnTo>
                  <a:lnTo>
                    <a:pt x="2390" y="870"/>
                  </a:lnTo>
                  <a:lnTo>
                    <a:pt x="2240" y="870"/>
                  </a:lnTo>
                  <a:lnTo>
                    <a:pt x="2235" y="870"/>
                  </a:lnTo>
                  <a:lnTo>
                    <a:pt x="2230" y="868"/>
                  </a:lnTo>
                  <a:lnTo>
                    <a:pt x="2226" y="866"/>
                  </a:lnTo>
                  <a:lnTo>
                    <a:pt x="2223" y="863"/>
                  </a:lnTo>
                  <a:lnTo>
                    <a:pt x="2220" y="860"/>
                  </a:lnTo>
                  <a:lnTo>
                    <a:pt x="2218" y="855"/>
                  </a:lnTo>
                  <a:lnTo>
                    <a:pt x="2217" y="850"/>
                  </a:lnTo>
                  <a:lnTo>
                    <a:pt x="2216" y="845"/>
                  </a:lnTo>
                  <a:lnTo>
                    <a:pt x="2216" y="160"/>
                  </a:lnTo>
                  <a:lnTo>
                    <a:pt x="2217" y="155"/>
                  </a:lnTo>
                  <a:lnTo>
                    <a:pt x="2218" y="151"/>
                  </a:lnTo>
                  <a:lnTo>
                    <a:pt x="2220" y="147"/>
                  </a:lnTo>
                  <a:lnTo>
                    <a:pt x="2223" y="143"/>
                  </a:lnTo>
                  <a:lnTo>
                    <a:pt x="2226" y="140"/>
                  </a:lnTo>
                  <a:lnTo>
                    <a:pt x="2230" y="138"/>
                  </a:lnTo>
                  <a:lnTo>
                    <a:pt x="2235" y="137"/>
                  </a:lnTo>
                  <a:lnTo>
                    <a:pt x="2240" y="136"/>
                  </a:lnTo>
                  <a:lnTo>
                    <a:pt x="2390" y="136"/>
                  </a:lnTo>
                  <a:lnTo>
                    <a:pt x="2395" y="137"/>
                  </a:lnTo>
                  <a:lnTo>
                    <a:pt x="2400" y="138"/>
                  </a:lnTo>
                  <a:lnTo>
                    <a:pt x="2404" y="140"/>
                  </a:lnTo>
                  <a:lnTo>
                    <a:pt x="2407" y="143"/>
                  </a:lnTo>
                  <a:lnTo>
                    <a:pt x="2410" y="147"/>
                  </a:lnTo>
                  <a:lnTo>
                    <a:pt x="2413" y="151"/>
                  </a:lnTo>
                  <a:lnTo>
                    <a:pt x="2414" y="155"/>
                  </a:lnTo>
                  <a:lnTo>
                    <a:pt x="2414" y="160"/>
                  </a:lnTo>
                  <a:lnTo>
                    <a:pt x="2414" y="397"/>
                  </a:lnTo>
                  <a:lnTo>
                    <a:pt x="2415" y="402"/>
                  </a:lnTo>
                  <a:lnTo>
                    <a:pt x="2416" y="407"/>
                  </a:lnTo>
                  <a:lnTo>
                    <a:pt x="2418" y="411"/>
                  </a:lnTo>
                  <a:lnTo>
                    <a:pt x="2421" y="414"/>
                  </a:lnTo>
                  <a:lnTo>
                    <a:pt x="2425" y="417"/>
                  </a:lnTo>
                  <a:lnTo>
                    <a:pt x="2429" y="419"/>
                  </a:lnTo>
                  <a:lnTo>
                    <a:pt x="2434" y="421"/>
                  </a:lnTo>
                  <a:lnTo>
                    <a:pt x="2439" y="421"/>
                  </a:lnTo>
                  <a:lnTo>
                    <a:pt x="2644" y="421"/>
                  </a:lnTo>
                  <a:lnTo>
                    <a:pt x="2648" y="421"/>
                  </a:lnTo>
                  <a:lnTo>
                    <a:pt x="2653" y="419"/>
                  </a:lnTo>
                  <a:lnTo>
                    <a:pt x="2657" y="417"/>
                  </a:lnTo>
                  <a:lnTo>
                    <a:pt x="2661" y="414"/>
                  </a:lnTo>
                  <a:lnTo>
                    <a:pt x="2664" y="411"/>
                  </a:lnTo>
                  <a:lnTo>
                    <a:pt x="2667" y="407"/>
                  </a:lnTo>
                  <a:lnTo>
                    <a:pt x="2668" y="402"/>
                  </a:lnTo>
                  <a:lnTo>
                    <a:pt x="2668" y="397"/>
                  </a:lnTo>
                  <a:lnTo>
                    <a:pt x="2668" y="160"/>
                  </a:lnTo>
                  <a:lnTo>
                    <a:pt x="2669" y="155"/>
                  </a:lnTo>
                  <a:lnTo>
                    <a:pt x="2670" y="151"/>
                  </a:lnTo>
                  <a:lnTo>
                    <a:pt x="2672" y="147"/>
                  </a:lnTo>
                  <a:lnTo>
                    <a:pt x="2675" y="143"/>
                  </a:lnTo>
                  <a:lnTo>
                    <a:pt x="2678" y="140"/>
                  </a:lnTo>
                  <a:lnTo>
                    <a:pt x="2682" y="138"/>
                  </a:lnTo>
                  <a:lnTo>
                    <a:pt x="2687" y="137"/>
                  </a:lnTo>
                  <a:lnTo>
                    <a:pt x="2692" y="136"/>
                  </a:lnTo>
                  <a:lnTo>
                    <a:pt x="2843" y="136"/>
                  </a:lnTo>
                  <a:lnTo>
                    <a:pt x="2847" y="137"/>
                  </a:lnTo>
                  <a:lnTo>
                    <a:pt x="2852" y="138"/>
                  </a:lnTo>
                  <a:lnTo>
                    <a:pt x="2856" y="140"/>
                  </a:lnTo>
                  <a:lnTo>
                    <a:pt x="2859" y="143"/>
                  </a:lnTo>
                  <a:lnTo>
                    <a:pt x="2862" y="147"/>
                  </a:lnTo>
                  <a:lnTo>
                    <a:pt x="2864" y="151"/>
                  </a:lnTo>
                  <a:lnTo>
                    <a:pt x="2866" y="155"/>
                  </a:lnTo>
                  <a:lnTo>
                    <a:pt x="2866" y="160"/>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9"/>
            <p:cNvSpPr>
              <a:spLocks noEditPoints="1"/>
            </p:cNvSpPr>
            <p:nvPr/>
          </p:nvSpPr>
          <p:spPr bwMode="auto">
            <a:xfrm>
              <a:off x="9867900" y="3036888"/>
              <a:ext cx="287338" cy="381000"/>
            </a:xfrm>
            <a:custGeom>
              <a:avLst/>
              <a:gdLst>
                <a:gd name="T0" fmla="*/ 78 w 1083"/>
                <a:gd name="T1" fmla="*/ 1006 h 1437"/>
                <a:gd name="T2" fmla="*/ 166 w 1083"/>
                <a:gd name="T3" fmla="*/ 896 h 1437"/>
                <a:gd name="T4" fmla="*/ 156 w 1083"/>
                <a:gd name="T5" fmla="*/ 844 h 1437"/>
                <a:gd name="T6" fmla="*/ 80 w 1083"/>
                <a:gd name="T7" fmla="*/ 593 h 1437"/>
                <a:gd name="T8" fmla="*/ 77 w 1083"/>
                <a:gd name="T9" fmla="*/ 503 h 1437"/>
                <a:gd name="T10" fmla="*/ 108 w 1083"/>
                <a:gd name="T11" fmla="*/ 325 h 1437"/>
                <a:gd name="T12" fmla="*/ 143 w 1083"/>
                <a:gd name="T13" fmla="*/ 229 h 1437"/>
                <a:gd name="T14" fmla="*/ 221 w 1083"/>
                <a:gd name="T15" fmla="*/ 158 h 1437"/>
                <a:gd name="T16" fmla="*/ 376 w 1083"/>
                <a:gd name="T17" fmla="*/ 59 h 1437"/>
                <a:gd name="T18" fmla="*/ 443 w 1083"/>
                <a:gd name="T19" fmla="*/ 28 h 1437"/>
                <a:gd name="T20" fmla="*/ 488 w 1083"/>
                <a:gd name="T21" fmla="*/ 34 h 1437"/>
                <a:gd name="T22" fmla="*/ 519 w 1083"/>
                <a:gd name="T23" fmla="*/ 58 h 1437"/>
                <a:gd name="T24" fmla="*/ 522 w 1083"/>
                <a:gd name="T25" fmla="*/ 78 h 1437"/>
                <a:gd name="T26" fmla="*/ 510 w 1083"/>
                <a:gd name="T27" fmla="*/ 104 h 1437"/>
                <a:gd name="T28" fmla="*/ 413 w 1083"/>
                <a:gd name="T29" fmla="*/ 194 h 1437"/>
                <a:gd name="T30" fmla="*/ 335 w 1083"/>
                <a:gd name="T31" fmla="*/ 267 h 1437"/>
                <a:gd name="T32" fmla="*/ 311 w 1083"/>
                <a:gd name="T33" fmla="*/ 308 h 1437"/>
                <a:gd name="T34" fmla="*/ 436 w 1083"/>
                <a:gd name="T35" fmla="*/ 1437 h 1437"/>
                <a:gd name="T36" fmla="*/ 358 w 1083"/>
                <a:gd name="T37" fmla="*/ 303 h 1437"/>
                <a:gd name="T38" fmla="*/ 457 w 1083"/>
                <a:gd name="T39" fmla="*/ 193 h 1437"/>
                <a:gd name="T40" fmla="*/ 593 w 1083"/>
                <a:gd name="T41" fmla="*/ 41 h 1437"/>
                <a:gd name="T42" fmla="*/ 651 w 1083"/>
                <a:gd name="T43" fmla="*/ 2 h 1437"/>
                <a:gd name="T44" fmla="*/ 710 w 1083"/>
                <a:gd name="T45" fmla="*/ 3 h 1437"/>
                <a:gd name="T46" fmla="*/ 748 w 1083"/>
                <a:gd name="T47" fmla="*/ 19 h 1437"/>
                <a:gd name="T48" fmla="*/ 762 w 1083"/>
                <a:gd name="T49" fmla="*/ 55 h 1437"/>
                <a:gd name="T50" fmla="*/ 377 w 1083"/>
                <a:gd name="T51" fmla="*/ 427 h 1437"/>
                <a:gd name="T52" fmla="*/ 354 w 1083"/>
                <a:gd name="T53" fmla="*/ 402 h 1437"/>
                <a:gd name="T54" fmla="*/ 345 w 1083"/>
                <a:gd name="T55" fmla="*/ 342 h 1437"/>
                <a:gd name="T56" fmla="*/ 775 w 1083"/>
                <a:gd name="T57" fmla="*/ 106 h 1437"/>
                <a:gd name="T58" fmla="*/ 834 w 1083"/>
                <a:gd name="T59" fmla="*/ 103 h 1437"/>
                <a:gd name="T60" fmla="*/ 875 w 1083"/>
                <a:gd name="T61" fmla="*/ 132 h 1437"/>
                <a:gd name="T62" fmla="*/ 890 w 1083"/>
                <a:gd name="T63" fmla="*/ 175 h 1437"/>
                <a:gd name="T64" fmla="*/ 880 w 1083"/>
                <a:gd name="T65" fmla="*/ 206 h 1437"/>
                <a:gd name="T66" fmla="*/ 457 w 1083"/>
                <a:gd name="T67" fmla="*/ 607 h 1437"/>
                <a:gd name="T68" fmla="*/ 413 w 1083"/>
                <a:gd name="T69" fmla="*/ 595 h 1437"/>
                <a:gd name="T70" fmla="*/ 389 w 1083"/>
                <a:gd name="T71" fmla="*/ 559 h 1437"/>
                <a:gd name="T72" fmla="*/ 388 w 1083"/>
                <a:gd name="T73" fmla="*/ 520 h 1437"/>
                <a:gd name="T74" fmla="*/ 881 w 1083"/>
                <a:gd name="T75" fmla="*/ 251 h 1437"/>
                <a:gd name="T76" fmla="*/ 922 w 1083"/>
                <a:gd name="T77" fmla="*/ 240 h 1437"/>
                <a:gd name="T78" fmla="*/ 958 w 1083"/>
                <a:gd name="T79" fmla="*/ 251 h 1437"/>
                <a:gd name="T80" fmla="*/ 985 w 1083"/>
                <a:gd name="T81" fmla="*/ 295 h 1437"/>
                <a:gd name="T82" fmla="*/ 997 w 1083"/>
                <a:gd name="T83" fmla="*/ 398 h 1437"/>
                <a:gd name="T84" fmla="*/ 950 w 1083"/>
                <a:gd name="T85" fmla="*/ 388 h 1437"/>
                <a:gd name="T86" fmla="*/ 893 w 1083"/>
                <a:gd name="T87" fmla="*/ 442 h 1437"/>
                <a:gd name="T88" fmla="*/ 688 w 1083"/>
                <a:gd name="T89" fmla="*/ 668 h 1437"/>
                <a:gd name="T90" fmla="*/ 641 w 1083"/>
                <a:gd name="T91" fmla="*/ 704 h 1437"/>
                <a:gd name="T92" fmla="*/ 595 w 1083"/>
                <a:gd name="T93" fmla="*/ 706 h 1437"/>
                <a:gd name="T94" fmla="*/ 548 w 1083"/>
                <a:gd name="T95" fmla="*/ 666 h 1437"/>
                <a:gd name="T96" fmla="*/ 536 w 1083"/>
                <a:gd name="T97" fmla="*/ 624 h 1437"/>
                <a:gd name="T98" fmla="*/ 550 w 1083"/>
                <a:gd name="T99" fmla="*/ 590 h 1437"/>
                <a:gd name="T100" fmla="*/ 814 w 1083"/>
                <a:gd name="T101" fmla="*/ 583 h 1437"/>
                <a:gd name="T102" fmla="*/ 943 w 1083"/>
                <a:gd name="T103" fmla="*/ 449 h 1437"/>
                <a:gd name="T104" fmla="*/ 1000 w 1083"/>
                <a:gd name="T105" fmla="*/ 433 h 1437"/>
                <a:gd name="T106" fmla="*/ 1041 w 1083"/>
                <a:gd name="T107" fmla="*/ 441 h 1437"/>
                <a:gd name="T108" fmla="*/ 1060 w 1083"/>
                <a:gd name="T109" fmla="*/ 465 h 1437"/>
                <a:gd name="T110" fmla="*/ 1079 w 1083"/>
                <a:gd name="T111" fmla="*/ 568 h 1437"/>
                <a:gd name="T112" fmla="*/ 1082 w 1083"/>
                <a:gd name="T113" fmla="*/ 697 h 1437"/>
                <a:gd name="T114" fmla="*/ 948 w 1083"/>
                <a:gd name="T115" fmla="*/ 692 h 1437"/>
                <a:gd name="T116" fmla="*/ 833 w 1083"/>
                <a:gd name="T117" fmla="*/ 801 h 1437"/>
                <a:gd name="T118" fmla="*/ 793 w 1083"/>
                <a:gd name="T119" fmla="*/ 812 h 1437"/>
                <a:gd name="T120" fmla="*/ 744 w 1083"/>
                <a:gd name="T121" fmla="*/ 795 h 1437"/>
                <a:gd name="T122" fmla="*/ 706 w 1083"/>
                <a:gd name="T123" fmla="*/ 756 h 1437"/>
                <a:gd name="T124" fmla="*/ 702 w 1083"/>
                <a:gd name="T125" fmla="*/ 725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3" h="1437">
                  <a:moveTo>
                    <a:pt x="0" y="1096"/>
                  </a:moveTo>
                  <a:lnTo>
                    <a:pt x="6" y="1088"/>
                  </a:lnTo>
                  <a:lnTo>
                    <a:pt x="25" y="1068"/>
                  </a:lnTo>
                  <a:lnTo>
                    <a:pt x="49" y="1040"/>
                  </a:lnTo>
                  <a:lnTo>
                    <a:pt x="78" y="1006"/>
                  </a:lnTo>
                  <a:lnTo>
                    <a:pt x="108" y="971"/>
                  </a:lnTo>
                  <a:lnTo>
                    <a:pt x="134" y="940"/>
                  </a:lnTo>
                  <a:lnTo>
                    <a:pt x="155" y="914"/>
                  </a:lnTo>
                  <a:lnTo>
                    <a:pt x="165" y="899"/>
                  </a:lnTo>
                  <a:lnTo>
                    <a:pt x="166" y="896"/>
                  </a:lnTo>
                  <a:lnTo>
                    <a:pt x="166" y="892"/>
                  </a:lnTo>
                  <a:lnTo>
                    <a:pt x="165" y="887"/>
                  </a:lnTo>
                  <a:lnTo>
                    <a:pt x="164" y="881"/>
                  </a:lnTo>
                  <a:lnTo>
                    <a:pt x="161" y="865"/>
                  </a:lnTo>
                  <a:lnTo>
                    <a:pt x="156" y="844"/>
                  </a:lnTo>
                  <a:lnTo>
                    <a:pt x="143" y="796"/>
                  </a:lnTo>
                  <a:lnTo>
                    <a:pt x="126" y="741"/>
                  </a:lnTo>
                  <a:lnTo>
                    <a:pt x="109" y="685"/>
                  </a:lnTo>
                  <a:lnTo>
                    <a:pt x="93" y="635"/>
                  </a:lnTo>
                  <a:lnTo>
                    <a:pt x="80" y="593"/>
                  </a:lnTo>
                  <a:lnTo>
                    <a:pt x="74" y="566"/>
                  </a:lnTo>
                  <a:lnTo>
                    <a:pt x="74" y="556"/>
                  </a:lnTo>
                  <a:lnTo>
                    <a:pt x="74" y="542"/>
                  </a:lnTo>
                  <a:lnTo>
                    <a:pt x="75" y="525"/>
                  </a:lnTo>
                  <a:lnTo>
                    <a:pt x="77" y="503"/>
                  </a:lnTo>
                  <a:lnTo>
                    <a:pt x="84" y="457"/>
                  </a:lnTo>
                  <a:lnTo>
                    <a:pt x="92" y="405"/>
                  </a:lnTo>
                  <a:lnTo>
                    <a:pt x="97" y="377"/>
                  </a:lnTo>
                  <a:lnTo>
                    <a:pt x="102" y="352"/>
                  </a:lnTo>
                  <a:lnTo>
                    <a:pt x="108" y="325"/>
                  </a:lnTo>
                  <a:lnTo>
                    <a:pt x="114" y="302"/>
                  </a:lnTo>
                  <a:lnTo>
                    <a:pt x="121" y="280"/>
                  </a:lnTo>
                  <a:lnTo>
                    <a:pt x="127" y="259"/>
                  </a:lnTo>
                  <a:lnTo>
                    <a:pt x="134" y="243"/>
                  </a:lnTo>
                  <a:lnTo>
                    <a:pt x="143" y="229"/>
                  </a:lnTo>
                  <a:lnTo>
                    <a:pt x="152" y="216"/>
                  </a:lnTo>
                  <a:lnTo>
                    <a:pt x="165" y="203"/>
                  </a:lnTo>
                  <a:lnTo>
                    <a:pt x="181" y="189"/>
                  </a:lnTo>
                  <a:lnTo>
                    <a:pt x="199" y="174"/>
                  </a:lnTo>
                  <a:lnTo>
                    <a:pt x="221" y="158"/>
                  </a:lnTo>
                  <a:lnTo>
                    <a:pt x="242" y="142"/>
                  </a:lnTo>
                  <a:lnTo>
                    <a:pt x="266" y="127"/>
                  </a:lnTo>
                  <a:lnTo>
                    <a:pt x="289" y="112"/>
                  </a:lnTo>
                  <a:lnTo>
                    <a:pt x="335" y="83"/>
                  </a:lnTo>
                  <a:lnTo>
                    <a:pt x="376" y="59"/>
                  </a:lnTo>
                  <a:lnTo>
                    <a:pt x="407" y="41"/>
                  </a:lnTo>
                  <a:lnTo>
                    <a:pt x="423" y="32"/>
                  </a:lnTo>
                  <a:lnTo>
                    <a:pt x="428" y="30"/>
                  </a:lnTo>
                  <a:lnTo>
                    <a:pt x="436" y="28"/>
                  </a:lnTo>
                  <a:lnTo>
                    <a:pt x="443" y="28"/>
                  </a:lnTo>
                  <a:lnTo>
                    <a:pt x="452" y="28"/>
                  </a:lnTo>
                  <a:lnTo>
                    <a:pt x="461" y="28"/>
                  </a:lnTo>
                  <a:lnTo>
                    <a:pt x="470" y="30"/>
                  </a:lnTo>
                  <a:lnTo>
                    <a:pt x="479" y="32"/>
                  </a:lnTo>
                  <a:lnTo>
                    <a:pt x="488" y="34"/>
                  </a:lnTo>
                  <a:lnTo>
                    <a:pt x="498" y="38"/>
                  </a:lnTo>
                  <a:lnTo>
                    <a:pt x="505" y="42"/>
                  </a:lnTo>
                  <a:lnTo>
                    <a:pt x="512" y="48"/>
                  </a:lnTo>
                  <a:lnTo>
                    <a:pt x="517" y="54"/>
                  </a:lnTo>
                  <a:lnTo>
                    <a:pt x="519" y="58"/>
                  </a:lnTo>
                  <a:lnTo>
                    <a:pt x="521" y="61"/>
                  </a:lnTo>
                  <a:lnTo>
                    <a:pt x="522" y="65"/>
                  </a:lnTo>
                  <a:lnTo>
                    <a:pt x="523" y="69"/>
                  </a:lnTo>
                  <a:lnTo>
                    <a:pt x="523" y="73"/>
                  </a:lnTo>
                  <a:lnTo>
                    <a:pt x="522" y="78"/>
                  </a:lnTo>
                  <a:lnTo>
                    <a:pt x="521" y="83"/>
                  </a:lnTo>
                  <a:lnTo>
                    <a:pt x="520" y="88"/>
                  </a:lnTo>
                  <a:lnTo>
                    <a:pt x="517" y="93"/>
                  </a:lnTo>
                  <a:lnTo>
                    <a:pt x="514" y="99"/>
                  </a:lnTo>
                  <a:lnTo>
                    <a:pt x="510" y="104"/>
                  </a:lnTo>
                  <a:lnTo>
                    <a:pt x="505" y="111"/>
                  </a:lnTo>
                  <a:lnTo>
                    <a:pt x="494" y="124"/>
                  </a:lnTo>
                  <a:lnTo>
                    <a:pt x="480" y="137"/>
                  </a:lnTo>
                  <a:lnTo>
                    <a:pt x="448" y="165"/>
                  </a:lnTo>
                  <a:lnTo>
                    <a:pt x="413" y="194"/>
                  </a:lnTo>
                  <a:lnTo>
                    <a:pt x="396" y="208"/>
                  </a:lnTo>
                  <a:lnTo>
                    <a:pt x="379" y="224"/>
                  </a:lnTo>
                  <a:lnTo>
                    <a:pt x="362" y="238"/>
                  </a:lnTo>
                  <a:lnTo>
                    <a:pt x="348" y="253"/>
                  </a:lnTo>
                  <a:lnTo>
                    <a:pt x="335" y="267"/>
                  </a:lnTo>
                  <a:lnTo>
                    <a:pt x="324" y="282"/>
                  </a:lnTo>
                  <a:lnTo>
                    <a:pt x="320" y="288"/>
                  </a:lnTo>
                  <a:lnTo>
                    <a:pt x="316" y="295"/>
                  </a:lnTo>
                  <a:lnTo>
                    <a:pt x="313" y="301"/>
                  </a:lnTo>
                  <a:lnTo>
                    <a:pt x="311" y="308"/>
                  </a:lnTo>
                  <a:lnTo>
                    <a:pt x="311" y="697"/>
                  </a:lnTo>
                  <a:lnTo>
                    <a:pt x="447" y="775"/>
                  </a:lnTo>
                  <a:lnTo>
                    <a:pt x="176" y="979"/>
                  </a:lnTo>
                  <a:lnTo>
                    <a:pt x="678" y="1175"/>
                  </a:lnTo>
                  <a:lnTo>
                    <a:pt x="436" y="1437"/>
                  </a:lnTo>
                  <a:lnTo>
                    <a:pt x="0" y="1096"/>
                  </a:lnTo>
                  <a:close/>
                  <a:moveTo>
                    <a:pt x="347" y="324"/>
                  </a:moveTo>
                  <a:lnTo>
                    <a:pt x="349" y="318"/>
                  </a:lnTo>
                  <a:lnTo>
                    <a:pt x="353" y="311"/>
                  </a:lnTo>
                  <a:lnTo>
                    <a:pt x="358" y="303"/>
                  </a:lnTo>
                  <a:lnTo>
                    <a:pt x="366" y="293"/>
                  </a:lnTo>
                  <a:lnTo>
                    <a:pt x="385" y="270"/>
                  </a:lnTo>
                  <a:lnTo>
                    <a:pt x="408" y="246"/>
                  </a:lnTo>
                  <a:lnTo>
                    <a:pt x="432" y="219"/>
                  </a:lnTo>
                  <a:lnTo>
                    <a:pt x="457" y="193"/>
                  </a:lnTo>
                  <a:lnTo>
                    <a:pt x="480" y="169"/>
                  </a:lnTo>
                  <a:lnTo>
                    <a:pt x="500" y="146"/>
                  </a:lnTo>
                  <a:lnTo>
                    <a:pt x="536" y="103"/>
                  </a:lnTo>
                  <a:lnTo>
                    <a:pt x="575" y="60"/>
                  </a:lnTo>
                  <a:lnTo>
                    <a:pt x="593" y="41"/>
                  </a:lnTo>
                  <a:lnTo>
                    <a:pt x="608" y="25"/>
                  </a:lnTo>
                  <a:lnTo>
                    <a:pt x="621" y="14"/>
                  </a:lnTo>
                  <a:lnTo>
                    <a:pt x="630" y="8"/>
                  </a:lnTo>
                  <a:lnTo>
                    <a:pt x="638" y="5"/>
                  </a:lnTo>
                  <a:lnTo>
                    <a:pt x="651" y="2"/>
                  </a:lnTo>
                  <a:lnTo>
                    <a:pt x="666" y="1"/>
                  </a:lnTo>
                  <a:lnTo>
                    <a:pt x="684" y="0"/>
                  </a:lnTo>
                  <a:lnTo>
                    <a:pt x="693" y="0"/>
                  </a:lnTo>
                  <a:lnTo>
                    <a:pt x="701" y="1"/>
                  </a:lnTo>
                  <a:lnTo>
                    <a:pt x="710" y="3"/>
                  </a:lnTo>
                  <a:lnTo>
                    <a:pt x="719" y="5"/>
                  </a:lnTo>
                  <a:lnTo>
                    <a:pt x="728" y="7"/>
                  </a:lnTo>
                  <a:lnTo>
                    <a:pt x="735" y="10"/>
                  </a:lnTo>
                  <a:lnTo>
                    <a:pt x="742" y="14"/>
                  </a:lnTo>
                  <a:lnTo>
                    <a:pt x="748" y="19"/>
                  </a:lnTo>
                  <a:lnTo>
                    <a:pt x="758" y="29"/>
                  </a:lnTo>
                  <a:lnTo>
                    <a:pt x="763" y="37"/>
                  </a:lnTo>
                  <a:lnTo>
                    <a:pt x="765" y="43"/>
                  </a:lnTo>
                  <a:lnTo>
                    <a:pt x="765" y="49"/>
                  </a:lnTo>
                  <a:lnTo>
                    <a:pt x="762" y="55"/>
                  </a:lnTo>
                  <a:lnTo>
                    <a:pt x="759" y="56"/>
                  </a:lnTo>
                  <a:lnTo>
                    <a:pt x="390" y="432"/>
                  </a:lnTo>
                  <a:lnTo>
                    <a:pt x="387" y="431"/>
                  </a:lnTo>
                  <a:lnTo>
                    <a:pt x="381" y="429"/>
                  </a:lnTo>
                  <a:lnTo>
                    <a:pt x="377" y="427"/>
                  </a:lnTo>
                  <a:lnTo>
                    <a:pt x="372" y="424"/>
                  </a:lnTo>
                  <a:lnTo>
                    <a:pt x="367" y="420"/>
                  </a:lnTo>
                  <a:lnTo>
                    <a:pt x="363" y="415"/>
                  </a:lnTo>
                  <a:lnTo>
                    <a:pt x="358" y="409"/>
                  </a:lnTo>
                  <a:lnTo>
                    <a:pt x="354" y="402"/>
                  </a:lnTo>
                  <a:lnTo>
                    <a:pt x="350" y="393"/>
                  </a:lnTo>
                  <a:lnTo>
                    <a:pt x="348" y="383"/>
                  </a:lnTo>
                  <a:lnTo>
                    <a:pt x="346" y="371"/>
                  </a:lnTo>
                  <a:lnTo>
                    <a:pt x="345" y="358"/>
                  </a:lnTo>
                  <a:lnTo>
                    <a:pt x="345" y="342"/>
                  </a:lnTo>
                  <a:lnTo>
                    <a:pt x="347" y="324"/>
                  </a:lnTo>
                  <a:close/>
                  <a:moveTo>
                    <a:pt x="401" y="480"/>
                  </a:moveTo>
                  <a:lnTo>
                    <a:pt x="762" y="110"/>
                  </a:lnTo>
                  <a:lnTo>
                    <a:pt x="766" y="109"/>
                  </a:lnTo>
                  <a:lnTo>
                    <a:pt x="775" y="106"/>
                  </a:lnTo>
                  <a:lnTo>
                    <a:pt x="790" y="102"/>
                  </a:lnTo>
                  <a:lnTo>
                    <a:pt x="806" y="100"/>
                  </a:lnTo>
                  <a:lnTo>
                    <a:pt x="815" y="100"/>
                  </a:lnTo>
                  <a:lnTo>
                    <a:pt x="824" y="101"/>
                  </a:lnTo>
                  <a:lnTo>
                    <a:pt x="834" y="103"/>
                  </a:lnTo>
                  <a:lnTo>
                    <a:pt x="843" y="107"/>
                  </a:lnTo>
                  <a:lnTo>
                    <a:pt x="853" y="111"/>
                  </a:lnTo>
                  <a:lnTo>
                    <a:pt x="861" y="116"/>
                  </a:lnTo>
                  <a:lnTo>
                    <a:pt x="868" y="123"/>
                  </a:lnTo>
                  <a:lnTo>
                    <a:pt x="875" y="132"/>
                  </a:lnTo>
                  <a:lnTo>
                    <a:pt x="881" y="142"/>
                  </a:lnTo>
                  <a:lnTo>
                    <a:pt x="885" y="151"/>
                  </a:lnTo>
                  <a:lnTo>
                    <a:pt x="888" y="159"/>
                  </a:lnTo>
                  <a:lnTo>
                    <a:pt x="889" y="168"/>
                  </a:lnTo>
                  <a:lnTo>
                    <a:pt x="890" y="175"/>
                  </a:lnTo>
                  <a:lnTo>
                    <a:pt x="890" y="181"/>
                  </a:lnTo>
                  <a:lnTo>
                    <a:pt x="889" y="187"/>
                  </a:lnTo>
                  <a:lnTo>
                    <a:pt x="888" y="192"/>
                  </a:lnTo>
                  <a:lnTo>
                    <a:pt x="884" y="200"/>
                  </a:lnTo>
                  <a:lnTo>
                    <a:pt x="880" y="206"/>
                  </a:lnTo>
                  <a:lnTo>
                    <a:pt x="877" y="210"/>
                  </a:lnTo>
                  <a:lnTo>
                    <a:pt x="875" y="211"/>
                  </a:lnTo>
                  <a:lnTo>
                    <a:pt x="503" y="607"/>
                  </a:lnTo>
                  <a:lnTo>
                    <a:pt x="488" y="608"/>
                  </a:lnTo>
                  <a:lnTo>
                    <a:pt x="457" y="607"/>
                  </a:lnTo>
                  <a:lnTo>
                    <a:pt x="448" y="606"/>
                  </a:lnTo>
                  <a:lnTo>
                    <a:pt x="439" y="604"/>
                  </a:lnTo>
                  <a:lnTo>
                    <a:pt x="429" y="602"/>
                  </a:lnTo>
                  <a:lnTo>
                    <a:pt x="421" y="599"/>
                  </a:lnTo>
                  <a:lnTo>
                    <a:pt x="413" y="595"/>
                  </a:lnTo>
                  <a:lnTo>
                    <a:pt x="406" y="590"/>
                  </a:lnTo>
                  <a:lnTo>
                    <a:pt x="400" y="583"/>
                  </a:lnTo>
                  <a:lnTo>
                    <a:pt x="395" y="576"/>
                  </a:lnTo>
                  <a:lnTo>
                    <a:pt x="392" y="567"/>
                  </a:lnTo>
                  <a:lnTo>
                    <a:pt x="389" y="559"/>
                  </a:lnTo>
                  <a:lnTo>
                    <a:pt x="387" y="551"/>
                  </a:lnTo>
                  <a:lnTo>
                    <a:pt x="387" y="543"/>
                  </a:lnTo>
                  <a:lnTo>
                    <a:pt x="387" y="535"/>
                  </a:lnTo>
                  <a:lnTo>
                    <a:pt x="387" y="527"/>
                  </a:lnTo>
                  <a:lnTo>
                    <a:pt x="388" y="520"/>
                  </a:lnTo>
                  <a:lnTo>
                    <a:pt x="390" y="511"/>
                  </a:lnTo>
                  <a:lnTo>
                    <a:pt x="397" y="489"/>
                  </a:lnTo>
                  <a:lnTo>
                    <a:pt x="401" y="480"/>
                  </a:lnTo>
                  <a:close/>
                  <a:moveTo>
                    <a:pt x="550" y="590"/>
                  </a:moveTo>
                  <a:lnTo>
                    <a:pt x="881" y="251"/>
                  </a:lnTo>
                  <a:lnTo>
                    <a:pt x="883" y="250"/>
                  </a:lnTo>
                  <a:lnTo>
                    <a:pt x="890" y="246"/>
                  </a:lnTo>
                  <a:lnTo>
                    <a:pt x="901" y="243"/>
                  </a:lnTo>
                  <a:lnTo>
                    <a:pt x="915" y="240"/>
                  </a:lnTo>
                  <a:lnTo>
                    <a:pt x="922" y="240"/>
                  </a:lnTo>
                  <a:lnTo>
                    <a:pt x="929" y="240"/>
                  </a:lnTo>
                  <a:lnTo>
                    <a:pt x="936" y="241"/>
                  </a:lnTo>
                  <a:lnTo>
                    <a:pt x="944" y="243"/>
                  </a:lnTo>
                  <a:lnTo>
                    <a:pt x="951" y="246"/>
                  </a:lnTo>
                  <a:lnTo>
                    <a:pt x="958" y="251"/>
                  </a:lnTo>
                  <a:lnTo>
                    <a:pt x="966" y="257"/>
                  </a:lnTo>
                  <a:lnTo>
                    <a:pt x="972" y="265"/>
                  </a:lnTo>
                  <a:lnTo>
                    <a:pt x="977" y="274"/>
                  </a:lnTo>
                  <a:lnTo>
                    <a:pt x="981" y="285"/>
                  </a:lnTo>
                  <a:lnTo>
                    <a:pt x="985" y="295"/>
                  </a:lnTo>
                  <a:lnTo>
                    <a:pt x="988" y="306"/>
                  </a:lnTo>
                  <a:lnTo>
                    <a:pt x="993" y="328"/>
                  </a:lnTo>
                  <a:lnTo>
                    <a:pt x="996" y="350"/>
                  </a:lnTo>
                  <a:lnTo>
                    <a:pt x="997" y="384"/>
                  </a:lnTo>
                  <a:lnTo>
                    <a:pt x="997" y="398"/>
                  </a:lnTo>
                  <a:lnTo>
                    <a:pt x="990" y="396"/>
                  </a:lnTo>
                  <a:lnTo>
                    <a:pt x="974" y="390"/>
                  </a:lnTo>
                  <a:lnTo>
                    <a:pt x="965" y="389"/>
                  </a:lnTo>
                  <a:lnTo>
                    <a:pt x="955" y="388"/>
                  </a:lnTo>
                  <a:lnTo>
                    <a:pt x="950" y="388"/>
                  </a:lnTo>
                  <a:lnTo>
                    <a:pt x="946" y="389"/>
                  </a:lnTo>
                  <a:lnTo>
                    <a:pt x="943" y="390"/>
                  </a:lnTo>
                  <a:lnTo>
                    <a:pt x="940" y="392"/>
                  </a:lnTo>
                  <a:lnTo>
                    <a:pt x="925" y="408"/>
                  </a:lnTo>
                  <a:lnTo>
                    <a:pt x="893" y="442"/>
                  </a:lnTo>
                  <a:lnTo>
                    <a:pt x="851" y="488"/>
                  </a:lnTo>
                  <a:lnTo>
                    <a:pt x="804" y="541"/>
                  </a:lnTo>
                  <a:lnTo>
                    <a:pt x="757" y="592"/>
                  </a:lnTo>
                  <a:lnTo>
                    <a:pt x="716" y="637"/>
                  </a:lnTo>
                  <a:lnTo>
                    <a:pt x="688" y="668"/>
                  </a:lnTo>
                  <a:lnTo>
                    <a:pt x="678" y="680"/>
                  </a:lnTo>
                  <a:lnTo>
                    <a:pt x="675" y="682"/>
                  </a:lnTo>
                  <a:lnTo>
                    <a:pt x="667" y="689"/>
                  </a:lnTo>
                  <a:lnTo>
                    <a:pt x="656" y="697"/>
                  </a:lnTo>
                  <a:lnTo>
                    <a:pt x="641" y="704"/>
                  </a:lnTo>
                  <a:lnTo>
                    <a:pt x="633" y="706"/>
                  </a:lnTo>
                  <a:lnTo>
                    <a:pt x="624" y="708"/>
                  </a:lnTo>
                  <a:lnTo>
                    <a:pt x="615" y="709"/>
                  </a:lnTo>
                  <a:lnTo>
                    <a:pt x="604" y="708"/>
                  </a:lnTo>
                  <a:lnTo>
                    <a:pt x="595" y="706"/>
                  </a:lnTo>
                  <a:lnTo>
                    <a:pt x="585" y="701"/>
                  </a:lnTo>
                  <a:lnTo>
                    <a:pt x="575" y="695"/>
                  </a:lnTo>
                  <a:lnTo>
                    <a:pt x="565" y="687"/>
                  </a:lnTo>
                  <a:lnTo>
                    <a:pt x="556" y="676"/>
                  </a:lnTo>
                  <a:lnTo>
                    <a:pt x="548" y="666"/>
                  </a:lnTo>
                  <a:lnTo>
                    <a:pt x="543" y="657"/>
                  </a:lnTo>
                  <a:lnTo>
                    <a:pt x="539" y="649"/>
                  </a:lnTo>
                  <a:lnTo>
                    <a:pt x="537" y="640"/>
                  </a:lnTo>
                  <a:lnTo>
                    <a:pt x="536" y="632"/>
                  </a:lnTo>
                  <a:lnTo>
                    <a:pt x="536" y="624"/>
                  </a:lnTo>
                  <a:lnTo>
                    <a:pt x="537" y="618"/>
                  </a:lnTo>
                  <a:lnTo>
                    <a:pt x="540" y="606"/>
                  </a:lnTo>
                  <a:lnTo>
                    <a:pt x="545" y="597"/>
                  </a:lnTo>
                  <a:lnTo>
                    <a:pt x="548" y="592"/>
                  </a:lnTo>
                  <a:lnTo>
                    <a:pt x="550" y="590"/>
                  </a:lnTo>
                  <a:close/>
                  <a:moveTo>
                    <a:pt x="706" y="703"/>
                  </a:moveTo>
                  <a:lnTo>
                    <a:pt x="715" y="693"/>
                  </a:lnTo>
                  <a:lnTo>
                    <a:pt x="739" y="666"/>
                  </a:lnTo>
                  <a:lnTo>
                    <a:pt x="773" y="627"/>
                  </a:lnTo>
                  <a:lnTo>
                    <a:pt x="814" y="583"/>
                  </a:lnTo>
                  <a:lnTo>
                    <a:pt x="855" y="538"/>
                  </a:lnTo>
                  <a:lnTo>
                    <a:pt x="891" y="498"/>
                  </a:lnTo>
                  <a:lnTo>
                    <a:pt x="920" y="469"/>
                  </a:lnTo>
                  <a:lnTo>
                    <a:pt x="935" y="455"/>
                  </a:lnTo>
                  <a:lnTo>
                    <a:pt x="943" y="449"/>
                  </a:lnTo>
                  <a:lnTo>
                    <a:pt x="954" y="444"/>
                  </a:lnTo>
                  <a:lnTo>
                    <a:pt x="968" y="439"/>
                  </a:lnTo>
                  <a:lnTo>
                    <a:pt x="984" y="435"/>
                  </a:lnTo>
                  <a:lnTo>
                    <a:pt x="992" y="434"/>
                  </a:lnTo>
                  <a:lnTo>
                    <a:pt x="1000" y="433"/>
                  </a:lnTo>
                  <a:lnTo>
                    <a:pt x="1008" y="433"/>
                  </a:lnTo>
                  <a:lnTo>
                    <a:pt x="1016" y="433"/>
                  </a:lnTo>
                  <a:lnTo>
                    <a:pt x="1025" y="435"/>
                  </a:lnTo>
                  <a:lnTo>
                    <a:pt x="1033" y="437"/>
                  </a:lnTo>
                  <a:lnTo>
                    <a:pt x="1041" y="441"/>
                  </a:lnTo>
                  <a:lnTo>
                    <a:pt x="1048" y="445"/>
                  </a:lnTo>
                  <a:lnTo>
                    <a:pt x="1051" y="449"/>
                  </a:lnTo>
                  <a:lnTo>
                    <a:pt x="1054" y="453"/>
                  </a:lnTo>
                  <a:lnTo>
                    <a:pt x="1057" y="459"/>
                  </a:lnTo>
                  <a:lnTo>
                    <a:pt x="1060" y="465"/>
                  </a:lnTo>
                  <a:lnTo>
                    <a:pt x="1065" y="481"/>
                  </a:lnTo>
                  <a:lnTo>
                    <a:pt x="1069" y="499"/>
                  </a:lnTo>
                  <a:lnTo>
                    <a:pt x="1073" y="520"/>
                  </a:lnTo>
                  <a:lnTo>
                    <a:pt x="1076" y="543"/>
                  </a:lnTo>
                  <a:lnTo>
                    <a:pt x="1079" y="568"/>
                  </a:lnTo>
                  <a:lnTo>
                    <a:pt x="1081" y="594"/>
                  </a:lnTo>
                  <a:lnTo>
                    <a:pt x="1082" y="620"/>
                  </a:lnTo>
                  <a:lnTo>
                    <a:pt x="1083" y="646"/>
                  </a:lnTo>
                  <a:lnTo>
                    <a:pt x="1082" y="672"/>
                  </a:lnTo>
                  <a:lnTo>
                    <a:pt x="1082" y="697"/>
                  </a:lnTo>
                  <a:lnTo>
                    <a:pt x="1081" y="719"/>
                  </a:lnTo>
                  <a:lnTo>
                    <a:pt x="1079" y="740"/>
                  </a:lnTo>
                  <a:lnTo>
                    <a:pt x="1075" y="759"/>
                  </a:lnTo>
                  <a:lnTo>
                    <a:pt x="1073" y="774"/>
                  </a:lnTo>
                  <a:lnTo>
                    <a:pt x="948" y="692"/>
                  </a:lnTo>
                  <a:lnTo>
                    <a:pt x="931" y="711"/>
                  </a:lnTo>
                  <a:lnTo>
                    <a:pt x="891" y="753"/>
                  </a:lnTo>
                  <a:lnTo>
                    <a:pt x="867" y="775"/>
                  </a:lnTo>
                  <a:lnTo>
                    <a:pt x="843" y="794"/>
                  </a:lnTo>
                  <a:lnTo>
                    <a:pt x="833" y="801"/>
                  </a:lnTo>
                  <a:lnTo>
                    <a:pt x="823" y="808"/>
                  </a:lnTo>
                  <a:lnTo>
                    <a:pt x="815" y="812"/>
                  </a:lnTo>
                  <a:lnTo>
                    <a:pt x="808" y="813"/>
                  </a:lnTo>
                  <a:lnTo>
                    <a:pt x="801" y="813"/>
                  </a:lnTo>
                  <a:lnTo>
                    <a:pt x="793" y="812"/>
                  </a:lnTo>
                  <a:lnTo>
                    <a:pt x="783" y="811"/>
                  </a:lnTo>
                  <a:lnTo>
                    <a:pt x="773" y="808"/>
                  </a:lnTo>
                  <a:lnTo>
                    <a:pt x="764" y="805"/>
                  </a:lnTo>
                  <a:lnTo>
                    <a:pt x="754" y="800"/>
                  </a:lnTo>
                  <a:lnTo>
                    <a:pt x="744" y="795"/>
                  </a:lnTo>
                  <a:lnTo>
                    <a:pt x="735" y="790"/>
                  </a:lnTo>
                  <a:lnTo>
                    <a:pt x="725" y="783"/>
                  </a:lnTo>
                  <a:lnTo>
                    <a:pt x="717" y="775"/>
                  </a:lnTo>
                  <a:lnTo>
                    <a:pt x="711" y="766"/>
                  </a:lnTo>
                  <a:lnTo>
                    <a:pt x="706" y="756"/>
                  </a:lnTo>
                  <a:lnTo>
                    <a:pt x="704" y="751"/>
                  </a:lnTo>
                  <a:lnTo>
                    <a:pt x="703" y="745"/>
                  </a:lnTo>
                  <a:lnTo>
                    <a:pt x="702" y="738"/>
                  </a:lnTo>
                  <a:lnTo>
                    <a:pt x="701" y="732"/>
                  </a:lnTo>
                  <a:lnTo>
                    <a:pt x="702" y="725"/>
                  </a:lnTo>
                  <a:lnTo>
                    <a:pt x="702" y="718"/>
                  </a:lnTo>
                  <a:lnTo>
                    <a:pt x="704" y="711"/>
                  </a:lnTo>
                  <a:lnTo>
                    <a:pt x="706" y="703"/>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0"/>
            <p:cNvSpPr>
              <a:spLocks/>
            </p:cNvSpPr>
            <p:nvPr/>
          </p:nvSpPr>
          <p:spPr bwMode="auto">
            <a:xfrm>
              <a:off x="9698038" y="2954338"/>
              <a:ext cx="250825" cy="139700"/>
            </a:xfrm>
            <a:custGeom>
              <a:avLst/>
              <a:gdLst>
                <a:gd name="T0" fmla="*/ 0 w 946"/>
                <a:gd name="T1" fmla="*/ 0 h 528"/>
                <a:gd name="T2" fmla="*/ 946 w 946"/>
                <a:gd name="T3" fmla="*/ 361 h 528"/>
                <a:gd name="T4" fmla="*/ 729 w 946"/>
                <a:gd name="T5" fmla="*/ 528 h 528"/>
                <a:gd name="T6" fmla="*/ 720 w 946"/>
                <a:gd name="T7" fmla="*/ 522 h 528"/>
                <a:gd name="T8" fmla="*/ 697 w 946"/>
                <a:gd name="T9" fmla="*/ 507 h 528"/>
                <a:gd name="T10" fmla="*/ 661 w 946"/>
                <a:gd name="T11" fmla="*/ 482 h 528"/>
                <a:gd name="T12" fmla="*/ 614 w 946"/>
                <a:gd name="T13" fmla="*/ 449 h 528"/>
                <a:gd name="T14" fmla="*/ 559 w 946"/>
                <a:gd name="T15" fmla="*/ 409 h 528"/>
                <a:gd name="T16" fmla="*/ 497 w 946"/>
                <a:gd name="T17" fmla="*/ 367 h 528"/>
                <a:gd name="T18" fmla="*/ 429 w 946"/>
                <a:gd name="T19" fmla="*/ 320 h 528"/>
                <a:gd name="T20" fmla="*/ 361 w 946"/>
                <a:gd name="T21" fmla="*/ 272 h 528"/>
                <a:gd name="T22" fmla="*/ 293 w 946"/>
                <a:gd name="T23" fmla="*/ 223 h 528"/>
                <a:gd name="T24" fmla="*/ 227 w 946"/>
                <a:gd name="T25" fmla="*/ 176 h 528"/>
                <a:gd name="T26" fmla="*/ 166 w 946"/>
                <a:gd name="T27" fmla="*/ 131 h 528"/>
                <a:gd name="T28" fmla="*/ 110 w 946"/>
                <a:gd name="T29" fmla="*/ 91 h 528"/>
                <a:gd name="T30" fmla="*/ 64 w 946"/>
                <a:gd name="T31" fmla="*/ 56 h 528"/>
                <a:gd name="T32" fmla="*/ 29 w 946"/>
                <a:gd name="T33" fmla="*/ 29 h 528"/>
                <a:gd name="T34" fmla="*/ 16 w 946"/>
                <a:gd name="T35" fmla="*/ 18 h 528"/>
                <a:gd name="T36" fmla="*/ 7 w 946"/>
                <a:gd name="T37" fmla="*/ 9 h 528"/>
                <a:gd name="T38" fmla="*/ 1 w 946"/>
                <a:gd name="T39" fmla="*/ 3 h 528"/>
                <a:gd name="T40" fmla="*/ 0 w 946"/>
                <a:gd name="T41"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6" h="528">
                  <a:moveTo>
                    <a:pt x="0" y="0"/>
                  </a:moveTo>
                  <a:lnTo>
                    <a:pt x="946" y="361"/>
                  </a:lnTo>
                  <a:lnTo>
                    <a:pt x="729" y="528"/>
                  </a:lnTo>
                  <a:lnTo>
                    <a:pt x="720" y="522"/>
                  </a:lnTo>
                  <a:lnTo>
                    <a:pt x="697" y="507"/>
                  </a:lnTo>
                  <a:lnTo>
                    <a:pt x="661" y="482"/>
                  </a:lnTo>
                  <a:lnTo>
                    <a:pt x="614" y="449"/>
                  </a:lnTo>
                  <a:lnTo>
                    <a:pt x="559" y="409"/>
                  </a:lnTo>
                  <a:lnTo>
                    <a:pt x="497" y="367"/>
                  </a:lnTo>
                  <a:lnTo>
                    <a:pt x="429" y="320"/>
                  </a:lnTo>
                  <a:lnTo>
                    <a:pt x="361" y="272"/>
                  </a:lnTo>
                  <a:lnTo>
                    <a:pt x="293" y="223"/>
                  </a:lnTo>
                  <a:lnTo>
                    <a:pt x="227" y="176"/>
                  </a:lnTo>
                  <a:lnTo>
                    <a:pt x="166" y="131"/>
                  </a:lnTo>
                  <a:lnTo>
                    <a:pt x="110" y="91"/>
                  </a:lnTo>
                  <a:lnTo>
                    <a:pt x="64" y="56"/>
                  </a:lnTo>
                  <a:lnTo>
                    <a:pt x="29" y="29"/>
                  </a:lnTo>
                  <a:lnTo>
                    <a:pt x="16" y="18"/>
                  </a:lnTo>
                  <a:lnTo>
                    <a:pt x="7" y="9"/>
                  </a:lnTo>
                  <a:lnTo>
                    <a:pt x="1" y="3"/>
                  </a:lnTo>
                  <a:lnTo>
                    <a:pt x="0"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1"/>
            <p:cNvSpPr>
              <a:spLocks/>
            </p:cNvSpPr>
            <p:nvPr/>
          </p:nvSpPr>
          <p:spPr bwMode="auto">
            <a:xfrm>
              <a:off x="9937750" y="3195638"/>
              <a:ext cx="409575" cy="255588"/>
            </a:xfrm>
            <a:custGeom>
              <a:avLst/>
              <a:gdLst>
                <a:gd name="T0" fmla="*/ 97 w 1547"/>
                <a:gd name="T1" fmla="*/ 3 h 966"/>
                <a:gd name="T2" fmla="*/ 108 w 1547"/>
                <a:gd name="T3" fmla="*/ 18 h 966"/>
                <a:gd name="T4" fmla="*/ 122 w 1547"/>
                <a:gd name="T5" fmla="*/ 31 h 966"/>
                <a:gd name="T6" fmla="*/ 140 w 1547"/>
                <a:gd name="T7" fmla="*/ 45 h 966"/>
                <a:gd name="T8" fmla="*/ 162 w 1547"/>
                <a:gd name="T9" fmla="*/ 57 h 966"/>
                <a:gd name="T10" fmla="*/ 190 w 1547"/>
                <a:gd name="T11" fmla="*/ 65 h 966"/>
                <a:gd name="T12" fmla="*/ 221 w 1547"/>
                <a:gd name="T13" fmla="*/ 67 h 966"/>
                <a:gd name="T14" fmla="*/ 241 w 1547"/>
                <a:gd name="T15" fmla="*/ 69 h 966"/>
                <a:gd name="T16" fmla="*/ 248 w 1547"/>
                <a:gd name="T17" fmla="*/ 89 h 966"/>
                <a:gd name="T18" fmla="*/ 258 w 1547"/>
                <a:gd name="T19" fmla="*/ 109 h 966"/>
                <a:gd name="T20" fmla="*/ 274 w 1547"/>
                <a:gd name="T21" fmla="*/ 128 h 966"/>
                <a:gd name="T22" fmla="*/ 292 w 1547"/>
                <a:gd name="T23" fmla="*/ 141 h 966"/>
                <a:gd name="T24" fmla="*/ 306 w 1547"/>
                <a:gd name="T25" fmla="*/ 150 h 966"/>
                <a:gd name="T26" fmla="*/ 322 w 1547"/>
                <a:gd name="T27" fmla="*/ 156 h 966"/>
                <a:gd name="T28" fmla="*/ 340 w 1547"/>
                <a:gd name="T29" fmla="*/ 161 h 966"/>
                <a:gd name="T30" fmla="*/ 361 w 1547"/>
                <a:gd name="T31" fmla="*/ 164 h 966"/>
                <a:gd name="T32" fmla="*/ 385 w 1547"/>
                <a:gd name="T33" fmla="*/ 164 h 966"/>
                <a:gd name="T34" fmla="*/ 399 w 1547"/>
                <a:gd name="T35" fmla="*/ 169 h 966"/>
                <a:gd name="T36" fmla="*/ 408 w 1547"/>
                <a:gd name="T37" fmla="*/ 194 h 966"/>
                <a:gd name="T38" fmla="*/ 419 w 1547"/>
                <a:gd name="T39" fmla="*/ 216 h 966"/>
                <a:gd name="T40" fmla="*/ 435 w 1547"/>
                <a:gd name="T41" fmla="*/ 238 h 966"/>
                <a:gd name="T42" fmla="*/ 451 w 1547"/>
                <a:gd name="T43" fmla="*/ 253 h 966"/>
                <a:gd name="T44" fmla="*/ 465 w 1547"/>
                <a:gd name="T45" fmla="*/ 261 h 966"/>
                <a:gd name="T46" fmla="*/ 479 w 1547"/>
                <a:gd name="T47" fmla="*/ 268 h 966"/>
                <a:gd name="T48" fmla="*/ 495 w 1547"/>
                <a:gd name="T49" fmla="*/ 272 h 966"/>
                <a:gd name="T50" fmla="*/ 513 w 1547"/>
                <a:gd name="T51" fmla="*/ 273 h 966"/>
                <a:gd name="T52" fmla="*/ 534 w 1547"/>
                <a:gd name="T53" fmla="*/ 271 h 966"/>
                <a:gd name="T54" fmla="*/ 565 w 1547"/>
                <a:gd name="T55" fmla="*/ 261 h 966"/>
                <a:gd name="T56" fmla="*/ 602 w 1547"/>
                <a:gd name="T57" fmla="*/ 245 h 966"/>
                <a:gd name="T58" fmla="*/ 631 w 1547"/>
                <a:gd name="T59" fmla="*/ 226 h 966"/>
                <a:gd name="T60" fmla="*/ 655 w 1547"/>
                <a:gd name="T61" fmla="*/ 205 h 966"/>
                <a:gd name="T62" fmla="*/ 672 w 1547"/>
                <a:gd name="T63" fmla="*/ 186 h 966"/>
                <a:gd name="T64" fmla="*/ 683 w 1547"/>
                <a:gd name="T65" fmla="*/ 169 h 966"/>
                <a:gd name="T66" fmla="*/ 692 w 1547"/>
                <a:gd name="T67" fmla="*/ 151 h 966"/>
                <a:gd name="T68" fmla="*/ 796 w 1547"/>
                <a:gd name="T69" fmla="*/ 234 h 966"/>
                <a:gd name="T70" fmla="*/ 1547 w 1547"/>
                <a:gd name="T71" fmla="*/ 966 h 966"/>
                <a:gd name="T72" fmla="*/ 259 w 1547"/>
                <a:gd name="T73" fmla="*/ 180 h 966"/>
                <a:gd name="T74" fmla="*/ 95 w 1547"/>
                <a:gd name="T75"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7" h="966">
                  <a:moveTo>
                    <a:pt x="95" y="0"/>
                  </a:moveTo>
                  <a:lnTo>
                    <a:pt x="97" y="3"/>
                  </a:lnTo>
                  <a:lnTo>
                    <a:pt x="104" y="12"/>
                  </a:lnTo>
                  <a:lnTo>
                    <a:pt x="108" y="18"/>
                  </a:lnTo>
                  <a:lnTo>
                    <a:pt x="115" y="24"/>
                  </a:lnTo>
                  <a:lnTo>
                    <a:pt x="122" y="31"/>
                  </a:lnTo>
                  <a:lnTo>
                    <a:pt x="130" y="39"/>
                  </a:lnTo>
                  <a:lnTo>
                    <a:pt x="140" y="45"/>
                  </a:lnTo>
                  <a:lnTo>
                    <a:pt x="150" y="52"/>
                  </a:lnTo>
                  <a:lnTo>
                    <a:pt x="162" y="57"/>
                  </a:lnTo>
                  <a:lnTo>
                    <a:pt x="176" y="62"/>
                  </a:lnTo>
                  <a:lnTo>
                    <a:pt x="190" y="65"/>
                  </a:lnTo>
                  <a:lnTo>
                    <a:pt x="205" y="67"/>
                  </a:lnTo>
                  <a:lnTo>
                    <a:pt x="221" y="67"/>
                  </a:lnTo>
                  <a:lnTo>
                    <a:pt x="240" y="65"/>
                  </a:lnTo>
                  <a:lnTo>
                    <a:pt x="241" y="69"/>
                  </a:lnTo>
                  <a:lnTo>
                    <a:pt x="244" y="81"/>
                  </a:lnTo>
                  <a:lnTo>
                    <a:pt x="248" y="89"/>
                  </a:lnTo>
                  <a:lnTo>
                    <a:pt x="252" y="99"/>
                  </a:lnTo>
                  <a:lnTo>
                    <a:pt x="258" y="109"/>
                  </a:lnTo>
                  <a:lnTo>
                    <a:pt x="265" y="118"/>
                  </a:lnTo>
                  <a:lnTo>
                    <a:pt x="274" y="128"/>
                  </a:lnTo>
                  <a:lnTo>
                    <a:pt x="285" y="137"/>
                  </a:lnTo>
                  <a:lnTo>
                    <a:pt x="292" y="141"/>
                  </a:lnTo>
                  <a:lnTo>
                    <a:pt x="299" y="145"/>
                  </a:lnTo>
                  <a:lnTo>
                    <a:pt x="306" y="150"/>
                  </a:lnTo>
                  <a:lnTo>
                    <a:pt x="313" y="153"/>
                  </a:lnTo>
                  <a:lnTo>
                    <a:pt x="322" y="156"/>
                  </a:lnTo>
                  <a:lnTo>
                    <a:pt x="330" y="159"/>
                  </a:lnTo>
                  <a:lnTo>
                    <a:pt x="340" y="161"/>
                  </a:lnTo>
                  <a:lnTo>
                    <a:pt x="351" y="163"/>
                  </a:lnTo>
                  <a:lnTo>
                    <a:pt x="361" y="164"/>
                  </a:lnTo>
                  <a:lnTo>
                    <a:pt x="373" y="164"/>
                  </a:lnTo>
                  <a:lnTo>
                    <a:pt x="385" y="164"/>
                  </a:lnTo>
                  <a:lnTo>
                    <a:pt x="397" y="164"/>
                  </a:lnTo>
                  <a:lnTo>
                    <a:pt x="399" y="169"/>
                  </a:lnTo>
                  <a:lnTo>
                    <a:pt x="403" y="184"/>
                  </a:lnTo>
                  <a:lnTo>
                    <a:pt x="408" y="194"/>
                  </a:lnTo>
                  <a:lnTo>
                    <a:pt x="413" y="204"/>
                  </a:lnTo>
                  <a:lnTo>
                    <a:pt x="419" y="216"/>
                  </a:lnTo>
                  <a:lnTo>
                    <a:pt x="427" y="228"/>
                  </a:lnTo>
                  <a:lnTo>
                    <a:pt x="435" y="238"/>
                  </a:lnTo>
                  <a:lnTo>
                    <a:pt x="446" y="248"/>
                  </a:lnTo>
                  <a:lnTo>
                    <a:pt x="451" y="253"/>
                  </a:lnTo>
                  <a:lnTo>
                    <a:pt x="457" y="257"/>
                  </a:lnTo>
                  <a:lnTo>
                    <a:pt x="465" y="261"/>
                  </a:lnTo>
                  <a:lnTo>
                    <a:pt x="472" y="265"/>
                  </a:lnTo>
                  <a:lnTo>
                    <a:pt x="479" y="268"/>
                  </a:lnTo>
                  <a:lnTo>
                    <a:pt x="487" y="270"/>
                  </a:lnTo>
                  <a:lnTo>
                    <a:pt x="495" y="272"/>
                  </a:lnTo>
                  <a:lnTo>
                    <a:pt x="504" y="273"/>
                  </a:lnTo>
                  <a:lnTo>
                    <a:pt x="513" y="273"/>
                  </a:lnTo>
                  <a:lnTo>
                    <a:pt x="524" y="272"/>
                  </a:lnTo>
                  <a:lnTo>
                    <a:pt x="534" y="271"/>
                  </a:lnTo>
                  <a:lnTo>
                    <a:pt x="545" y="268"/>
                  </a:lnTo>
                  <a:lnTo>
                    <a:pt x="565" y="261"/>
                  </a:lnTo>
                  <a:lnTo>
                    <a:pt x="585" y="254"/>
                  </a:lnTo>
                  <a:lnTo>
                    <a:pt x="602" y="245"/>
                  </a:lnTo>
                  <a:lnTo>
                    <a:pt x="618" y="236"/>
                  </a:lnTo>
                  <a:lnTo>
                    <a:pt x="631" y="226"/>
                  </a:lnTo>
                  <a:lnTo>
                    <a:pt x="644" y="216"/>
                  </a:lnTo>
                  <a:lnTo>
                    <a:pt x="655" y="205"/>
                  </a:lnTo>
                  <a:lnTo>
                    <a:pt x="664" y="195"/>
                  </a:lnTo>
                  <a:lnTo>
                    <a:pt x="672" y="186"/>
                  </a:lnTo>
                  <a:lnTo>
                    <a:pt x="678" y="177"/>
                  </a:lnTo>
                  <a:lnTo>
                    <a:pt x="683" y="169"/>
                  </a:lnTo>
                  <a:lnTo>
                    <a:pt x="687" y="161"/>
                  </a:lnTo>
                  <a:lnTo>
                    <a:pt x="692" y="151"/>
                  </a:lnTo>
                  <a:lnTo>
                    <a:pt x="694" y="146"/>
                  </a:lnTo>
                  <a:lnTo>
                    <a:pt x="796" y="234"/>
                  </a:lnTo>
                  <a:lnTo>
                    <a:pt x="677" y="387"/>
                  </a:lnTo>
                  <a:lnTo>
                    <a:pt x="1547" y="966"/>
                  </a:lnTo>
                  <a:lnTo>
                    <a:pt x="0" y="358"/>
                  </a:lnTo>
                  <a:lnTo>
                    <a:pt x="259" y="180"/>
                  </a:lnTo>
                  <a:lnTo>
                    <a:pt x="84" y="59"/>
                  </a:lnTo>
                  <a:lnTo>
                    <a:pt x="95"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6" name="object 14"/>
          <p:cNvSpPr txBox="1"/>
          <p:nvPr/>
        </p:nvSpPr>
        <p:spPr>
          <a:xfrm>
            <a:off x="7953375" y="54243"/>
            <a:ext cx="869553" cy="161503"/>
          </a:xfrm>
          <a:prstGeom prst="rect">
            <a:avLst/>
          </a:prstGeom>
        </p:spPr>
        <p:txBody>
          <a:bodyPr vert="horz" wrap="square" lIns="0" tIns="7541" rIns="0" bIns="0" rtlCol="0">
            <a:spAutoFit/>
          </a:bodyPr>
          <a:lstStyle/>
          <a:p>
            <a:pPr marL="7938" algn="r">
              <a:spcBef>
                <a:spcPts val="59"/>
              </a:spcBef>
            </a:pPr>
            <a:r>
              <a:rPr lang="en-US" sz="1000">
                <a:solidFill>
                  <a:schemeClr val="bg1"/>
                </a:solidFill>
              </a:rPr>
              <a:t>PRICE</a:t>
            </a:r>
            <a:endParaRPr lang="en-US" sz="900">
              <a:solidFill>
                <a:schemeClr val="bg1"/>
              </a:solidFill>
              <a:latin typeface="Open Sans"/>
              <a:cs typeface="Open Sans"/>
            </a:endParaRPr>
          </a:p>
        </p:txBody>
      </p:sp>
      <p:grpSp>
        <p:nvGrpSpPr>
          <p:cNvPr id="98" name="Group 97"/>
          <p:cNvGrpSpPr/>
          <p:nvPr/>
        </p:nvGrpSpPr>
        <p:grpSpPr>
          <a:xfrm>
            <a:off x="6762750" y="4286250"/>
            <a:ext cx="2096941" cy="857639"/>
            <a:chOff x="714697" y="2832100"/>
            <a:chExt cx="13198494" cy="5398122"/>
          </a:xfrm>
        </p:grpSpPr>
        <p:sp>
          <p:nvSpPr>
            <p:cNvPr id="9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10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10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10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10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10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10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10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10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10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10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11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11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11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11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11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11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11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11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11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11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12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12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12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12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12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12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12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12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12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12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13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13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13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133"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134"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135"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sp>
        <p:nvSpPr>
          <p:cNvPr id="89" name="object 46"/>
          <p:cNvSpPr txBox="1"/>
          <p:nvPr/>
        </p:nvSpPr>
        <p:spPr>
          <a:xfrm>
            <a:off x="-254000" y="1877519"/>
            <a:ext cx="2401100" cy="303528"/>
          </a:xfrm>
          <a:prstGeom prst="rect">
            <a:avLst/>
          </a:prstGeom>
        </p:spPr>
        <p:txBody>
          <a:bodyPr vert="horz" wrap="square" lIns="0" tIns="56753" rIns="0" bIns="0" rtlCol="0">
            <a:spAutoFit/>
          </a:bodyPr>
          <a:lstStyle/>
          <a:p>
            <a:pPr marR="3175" algn="r">
              <a:spcBef>
                <a:spcPts val="447"/>
              </a:spcBef>
              <a:spcAft>
                <a:spcPts val="600"/>
              </a:spcAft>
            </a:pPr>
            <a:r>
              <a:rPr lang="en-US" sz="1600" spc="-71" dirty="0">
                <a:solidFill>
                  <a:srgbClr val="4B4B4D"/>
                </a:solidFill>
                <a:latin typeface="Open Sans"/>
                <a:cs typeface="Open Sans"/>
              </a:rPr>
              <a:t>T</a:t>
            </a:r>
            <a:r>
              <a:rPr lang="en-US" sz="1600" spc="-3" dirty="0">
                <a:solidFill>
                  <a:srgbClr val="4B4B4D"/>
                </a:solidFill>
                <a:latin typeface="Open Sans"/>
                <a:cs typeface="Open Sans"/>
              </a:rPr>
              <a:t>echnology</a:t>
            </a:r>
            <a:endParaRPr lang="en-US" sz="1600" dirty="0">
              <a:latin typeface="Open Sans"/>
              <a:cs typeface="Open Sans"/>
            </a:endParaRPr>
          </a:p>
        </p:txBody>
      </p:sp>
      <p:sp>
        <p:nvSpPr>
          <p:cNvPr id="91" name="object 46"/>
          <p:cNvSpPr txBox="1"/>
          <p:nvPr/>
        </p:nvSpPr>
        <p:spPr>
          <a:xfrm>
            <a:off x="-254000" y="2153012"/>
            <a:ext cx="2401100" cy="303528"/>
          </a:xfrm>
          <a:prstGeom prst="rect">
            <a:avLst/>
          </a:prstGeom>
        </p:spPr>
        <p:txBody>
          <a:bodyPr vert="horz" wrap="square" lIns="0" tIns="56753" rIns="0" bIns="0" rtlCol="0">
            <a:spAutoFit/>
          </a:bodyPr>
          <a:lstStyle/>
          <a:p>
            <a:pPr marR="3175" algn="r">
              <a:spcBef>
                <a:spcPts val="447"/>
              </a:spcBef>
              <a:spcAft>
                <a:spcPts val="600"/>
              </a:spcAft>
            </a:pPr>
            <a:r>
              <a:rPr lang="en-US" sz="1600" spc="-71" dirty="0">
                <a:solidFill>
                  <a:srgbClr val="4B4B4D"/>
                </a:solidFill>
                <a:latin typeface="Open Sans"/>
                <a:cs typeface="Open Sans"/>
              </a:rPr>
              <a:t>Price</a:t>
            </a:r>
            <a:endParaRPr lang="en-US" sz="1600" dirty="0">
              <a:latin typeface="Open Sans"/>
              <a:cs typeface="Open Sans"/>
            </a:endParaRPr>
          </a:p>
        </p:txBody>
      </p:sp>
      <p:sp>
        <p:nvSpPr>
          <p:cNvPr id="136" name="object 46"/>
          <p:cNvSpPr txBox="1"/>
          <p:nvPr/>
        </p:nvSpPr>
        <p:spPr>
          <a:xfrm>
            <a:off x="-177800" y="2468853"/>
            <a:ext cx="2401100" cy="303528"/>
          </a:xfrm>
          <a:prstGeom prst="rect">
            <a:avLst/>
          </a:prstGeom>
        </p:spPr>
        <p:txBody>
          <a:bodyPr vert="horz" wrap="square" lIns="0" tIns="56753" rIns="0" bIns="0" rtlCol="0">
            <a:spAutoFit/>
          </a:bodyPr>
          <a:lstStyle/>
          <a:p>
            <a:pPr marR="3175" algn="r">
              <a:spcBef>
                <a:spcPts val="447"/>
              </a:spcBef>
              <a:spcAft>
                <a:spcPts val="600"/>
              </a:spcAft>
            </a:pPr>
            <a:r>
              <a:rPr lang="en-US" sz="1600" spc="-71" dirty="0">
                <a:solidFill>
                  <a:srgbClr val="4B4B4D"/>
                </a:solidFill>
                <a:latin typeface="Open Sans"/>
                <a:cs typeface="Open Sans"/>
              </a:rPr>
              <a:t>Monitoring &amp; Service</a:t>
            </a:r>
            <a:endParaRPr lang="en-US" sz="1600" dirty="0">
              <a:latin typeface="Open Sans"/>
              <a:cs typeface="Open Sans"/>
            </a:endParaRPr>
          </a:p>
        </p:txBody>
      </p:sp>
      <p:sp>
        <p:nvSpPr>
          <p:cNvPr id="137" name="object 46"/>
          <p:cNvSpPr txBox="1"/>
          <p:nvPr/>
        </p:nvSpPr>
        <p:spPr>
          <a:xfrm>
            <a:off x="-177800" y="2781431"/>
            <a:ext cx="2401100" cy="303528"/>
          </a:xfrm>
          <a:prstGeom prst="rect">
            <a:avLst/>
          </a:prstGeom>
        </p:spPr>
        <p:txBody>
          <a:bodyPr vert="horz" wrap="square" lIns="0" tIns="56753" rIns="0" bIns="0" rtlCol="0">
            <a:spAutoFit/>
          </a:bodyPr>
          <a:lstStyle/>
          <a:p>
            <a:pPr marR="3175" algn="r">
              <a:spcBef>
                <a:spcPts val="447"/>
              </a:spcBef>
              <a:spcAft>
                <a:spcPts val="600"/>
              </a:spcAft>
            </a:pPr>
            <a:r>
              <a:rPr lang="en-US" sz="1600" spc="-71" dirty="0">
                <a:solidFill>
                  <a:srgbClr val="4B4B4D"/>
                </a:solidFill>
                <a:latin typeface="Open Sans"/>
                <a:cs typeface="Open Sans"/>
              </a:rPr>
              <a:t>Installation</a:t>
            </a:r>
            <a:endParaRPr lang="en-US" sz="1600" dirty="0">
              <a:latin typeface="Open Sans"/>
              <a:cs typeface="Open Sans"/>
            </a:endParaRPr>
          </a:p>
        </p:txBody>
      </p:sp>
      <p:sp>
        <p:nvSpPr>
          <p:cNvPr id="138" name="object 46"/>
          <p:cNvSpPr txBox="1"/>
          <p:nvPr/>
        </p:nvSpPr>
        <p:spPr>
          <a:xfrm>
            <a:off x="485458" y="3097061"/>
            <a:ext cx="1737842" cy="303528"/>
          </a:xfrm>
          <a:prstGeom prst="rect">
            <a:avLst/>
          </a:prstGeom>
        </p:spPr>
        <p:txBody>
          <a:bodyPr vert="horz" wrap="square" lIns="0" tIns="56753" rIns="0" bIns="0" rtlCol="0">
            <a:spAutoFit/>
          </a:bodyPr>
          <a:lstStyle/>
          <a:p>
            <a:pPr marR="3175" algn="r">
              <a:spcBef>
                <a:spcPts val="447"/>
              </a:spcBef>
              <a:spcAft>
                <a:spcPts val="600"/>
              </a:spcAft>
            </a:pPr>
            <a:r>
              <a:rPr lang="en-US" sz="1600" spc="-71" dirty="0">
                <a:solidFill>
                  <a:srgbClr val="4B4B4D"/>
                </a:solidFill>
                <a:latin typeface="Open Sans"/>
                <a:cs typeface="Open Sans"/>
              </a:rPr>
              <a:t>Client ROI</a:t>
            </a:r>
            <a:endParaRPr lang="en-US" sz="1600" dirty="0">
              <a:latin typeface="Open Sans"/>
              <a:cs typeface="Open Sans"/>
            </a:endParaRPr>
          </a:p>
        </p:txBody>
      </p:sp>
      <p:sp>
        <p:nvSpPr>
          <p:cNvPr id="139" name="object 46"/>
          <p:cNvSpPr txBox="1"/>
          <p:nvPr/>
        </p:nvSpPr>
        <p:spPr>
          <a:xfrm>
            <a:off x="-177800" y="3401519"/>
            <a:ext cx="2401100" cy="303528"/>
          </a:xfrm>
          <a:prstGeom prst="rect">
            <a:avLst/>
          </a:prstGeom>
        </p:spPr>
        <p:txBody>
          <a:bodyPr vert="horz" wrap="square" lIns="0" tIns="56753" rIns="0" bIns="0" rtlCol="0">
            <a:spAutoFit/>
          </a:bodyPr>
          <a:lstStyle/>
          <a:p>
            <a:pPr marR="3175" algn="r">
              <a:spcBef>
                <a:spcPts val="447"/>
              </a:spcBef>
              <a:spcAft>
                <a:spcPts val="600"/>
              </a:spcAft>
            </a:pPr>
            <a:r>
              <a:rPr lang="en-US" sz="1600" spc="-71" dirty="0">
                <a:solidFill>
                  <a:srgbClr val="4B4B4D"/>
                </a:solidFill>
                <a:latin typeface="Open Sans"/>
                <a:cs typeface="Open Sans"/>
              </a:rPr>
              <a:t>Yearly Conformity Visit</a:t>
            </a:r>
            <a:endParaRPr lang="en-US" sz="1600" dirty="0">
              <a:latin typeface="Open Sans"/>
              <a:cs typeface="Open Sans"/>
            </a:endParaRPr>
          </a:p>
        </p:txBody>
      </p:sp>
      <p:sp>
        <p:nvSpPr>
          <p:cNvPr id="77" name="object 59"/>
          <p:cNvSpPr/>
          <p:nvPr/>
        </p:nvSpPr>
        <p:spPr>
          <a:xfrm>
            <a:off x="2317138" y="3895039"/>
            <a:ext cx="58738" cy="58738"/>
          </a:xfrm>
          <a:custGeom>
            <a:avLst/>
            <a:gdLst/>
            <a:ahLst/>
            <a:cxnLst/>
            <a:rect l="l" t="t" r="r" b="b"/>
            <a:pathLst>
              <a:path w="93979" h="93979">
                <a:moveTo>
                  <a:pt x="46979" y="0"/>
                </a:moveTo>
                <a:lnTo>
                  <a:pt x="28737" y="3706"/>
                </a:lnTo>
                <a:lnTo>
                  <a:pt x="13799" y="13799"/>
                </a:lnTo>
                <a:lnTo>
                  <a:pt x="3706" y="28737"/>
                </a:lnTo>
                <a:lnTo>
                  <a:pt x="0" y="46983"/>
                </a:lnTo>
                <a:lnTo>
                  <a:pt x="3706" y="65225"/>
                </a:lnTo>
                <a:lnTo>
                  <a:pt x="13799" y="80163"/>
                </a:lnTo>
                <a:lnTo>
                  <a:pt x="28737" y="90256"/>
                </a:lnTo>
                <a:lnTo>
                  <a:pt x="46983" y="93963"/>
                </a:lnTo>
                <a:lnTo>
                  <a:pt x="65225" y="90256"/>
                </a:lnTo>
                <a:lnTo>
                  <a:pt x="80163" y="80163"/>
                </a:lnTo>
                <a:lnTo>
                  <a:pt x="90256" y="65225"/>
                </a:lnTo>
                <a:lnTo>
                  <a:pt x="93963" y="46979"/>
                </a:lnTo>
                <a:lnTo>
                  <a:pt x="90256" y="28737"/>
                </a:lnTo>
                <a:lnTo>
                  <a:pt x="80163" y="13799"/>
                </a:lnTo>
                <a:lnTo>
                  <a:pt x="65225" y="3706"/>
                </a:lnTo>
                <a:lnTo>
                  <a:pt x="46979" y="0"/>
                </a:lnTo>
                <a:close/>
              </a:path>
            </a:pathLst>
          </a:custGeom>
          <a:solidFill>
            <a:srgbClr val="373435"/>
          </a:solidFill>
        </p:spPr>
        <p:txBody>
          <a:bodyPr wrap="square" lIns="0" tIns="0" rIns="0" bIns="0" rtlCol="0"/>
          <a:lstStyle/>
          <a:p>
            <a:endParaRPr lang="en-US"/>
          </a:p>
        </p:txBody>
      </p:sp>
      <p:sp>
        <p:nvSpPr>
          <p:cNvPr id="78" name="object 46"/>
          <p:cNvSpPr txBox="1"/>
          <p:nvPr/>
        </p:nvSpPr>
        <p:spPr>
          <a:xfrm>
            <a:off x="-177800" y="3725177"/>
            <a:ext cx="2401100" cy="303528"/>
          </a:xfrm>
          <a:prstGeom prst="rect">
            <a:avLst/>
          </a:prstGeom>
        </p:spPr>
        <p:txBody>
          <a:bodyPr vert="horz" wrap="square" lIns="0" tIns="56753" rIns="0" bIns="0" rtlCol="0">
            <a:spAutoFit/>
          </a:bodyPr>
          <a:lstStyle/>
          <a:p>
            <a:pPr marR="3175" algn="r">
              <a:spcBef>
                <a:spcPts val="447"/>
              </a:spcBef>
              <a:spcAft>
                <a:spcPts val="600"/>
              </a:spcAft>
            </a:pPr>
            <a:r>
              <a:rPr lang="en-US" sz="1600" spc="-71" dirty="0">
                <a:solidFill>
                  <a:srgbClr val="4B4B4D"/>
                </a:solidFill>
                <a:latin typeface="Open Sans"/>
                <a:cs typeface="Open Sans"/>
              </a:rPr>
              <a:t>Product Warranty</a:t>
            </a:r>
            <a:endParaRPr lang="en-US" sz="1600" dirty="0">
              <a:latin typeface="Open Sans"/>
              <a:cs typeface="Open Sans"/>
            </a:endParaRPr>
          </a:p>
        </p:txBody>
      </p:sp>
      <p:pic>
        <p:nvPicPr>
          <p:cNvPr id="79" name="Picture 78">
            <a:extLst>
              <a:ext uri="{FF2B5EF4-FFF2-40B4-BE49-F238E27FC236}">
                <a16:creationId xmlns:a16="http://schemas.microsoft.com/office/drawing/2014/main" id="{C272FE11-7E3A-1544-832F-668A704B21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900" y="476250"/>
            <a:ext cx="571500" cy="571500"/>
          </a:xfrm>
          <a:prstGeom prst="rect">
            <a:avLst/>
          </a:prstGeom>
        </p:spPr>
      </p:pic>
      <p:sp>
        <p:nvSpPr>
          <p:cNvPr id="74" name="object 46">
            <a:extLst>
              <a:ext uri="{FF2B5EF4-FFF2-40B4-BE49-F238E27FC236}">
                <a16:creationId xmlns:a16="http://schemas.microsoft.com/office/drawing/2014/main" id="{9A85A1B0-AE15-5147-9F68-4C45D82DF87E}"/>
              </a:ext>
            </a:extLst>
          </p:cNvPr>
          <p:cNvSpPr txBox="1"/>
          <p:nvPr/>
        </p:nvSpPr>
        <p:spPr>
          <a:xfrm>
            <a:off x="6717724" y="1215133"/>
            <a:ext cx="2355155" cy="1190951"/>
          </a:xfrm>
          <a:prstGeom prst="rect">
            <a:avLst/>
          </a:prstGeom>
        </p:spPr>
        <p:txBody>
          <a:bodyPr vert="horz" wrap="square" lIns="0" tIns="56753" rIns="0" bIns="0" rtlCol="0">
            <a:spAutoFit/>
          </a:bodyPr>
          <a:lstStyle/>
          <a:p>
            <a:pPr marR="3175">
              <a:spcBef>
                <a:spcPts val="447"/>
              </a:spcBef>
              <a:spcAft>
                <a:spcPts val="600"/>
              </a:spcAft>
            </a:pPr>
            <a:r>
              <a:rPr lang="en-US" sz="1200" b="1" spc="-71" dirty="0">
                <a:solidFill>
                  <a:srgbClr val="F34F00"/>
                </a:solidFill>
                <a:latin typeface="Open Sans"/>
                <a:cs typeface="Open Sans"/>
              </a:rPr>
              <a:t>More than one PrevTech unit required ? </a:t>
            </a:r>
          </a:p>
          <a:p>
            <a:pPr marL="171450" marR="3175" indent="-171450">
              <a:spcBef>
                <a:spcPts val="447"/>
              </a:spcBef>
              <a:spcAft>
                <a:spcPts val="600"/>
              </a:spcAft>
              <a:buFont typeface="Arial" panose="020B0604020202020204" pitchFamily="34" charset="0"/>
              <a:buChar char="•"/>
            </a:pPr>
            <a:r>
              <a:rPr lang="en-US" spc="-71" dirty="0">
                <a:solidFill>
                  <a:srgbClr val="4B4B4D"/>
                </a:solidFill>
                <a:latin typeface="Open Sans"/>
                <a:cs typeface="Open Sans"/>
              </a:rPr>
              <a:t>1 to 10 units = Aggressive volume pricing structure </a:t>
            </a:r>
          </a:p>
          <a:p>
            <a:pPr marL="171450" marR="3175" indent="-171450">
              <a:spcBef>
                <a:spcPts val="447"/>
              </a:spcBef>
              <a:spcAft>
                <a:spcPts val="600"/>
              </a:spcAft>
              <a:buFont typeface="Arial" panose="020B0604020202020204" pitchFamily="34" charset="0"/>
              <a:buChar char="•"/>
            </a:pPr>
            <a:r>
              <a:rPr lang="en-US" spc="-71" dirty="0">
                <a:solidFill>
                  <a:srgbClr val="4B4B4D"/>
                </a:solidFill>
                <a:latin typeface="Open Sans"/>
                <a:cs typeface="Open Sans"/>
              </a:rPr>
              <a:t>10+ units  = Custom project pricing  </a:t>
            </a:r>
            <a:endParaRPr lang="en-US" dirty="0">
              <a:latin typeface="Open Sans"/>
              <a:cs typeface="Open Sans"/>
            </a:endParaRPr>
          </a:p>
        </p:txBody>
      </p:sp>
    </p:spTree>
    <p:extLst>
      <p:ext uri="{BB962C8B-B14F-4D97-AF65-F5344CB8AC3E}">
        <p14:creationId xmlns:p14="http://schemas.microsoft.com/office/powerpoint/2010/main" val="872283439"/>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1506170" y="610251"/>
            <a:ext cx="2837230" cy="392736"/>
          </a:xfrm>
          <a:prstGeom prst="rect">
            <a:avLst/>
          </a:prstGeom>
        </p:spPr>
        <p:txBody>
          <a:bodyPr vert="horz" wrap="square" lIns="0" tIns="7938" rIns="0" bIns="0" rtlCol="0">
            <a:spAutoFit/>
          </a:bodyPr>
          <a:lstStyle/>
          <a:p>
            <a:pPr marL="7938">
              <a:spcBef>
                <a:spcPts val="63"/>
              </a:spcBef>
            </a:pPr>
            <a:r>
              <a:rPr lang="en-CA" sz="2500" b="1" spc="-3">
                <a:solidFill>
                  <a:srgbClr val="4B4B4D"/>
                </a:solidFill>
                <a:latin typeface="Open Sans"/>
                <a:cs typeface="Open Sans"/>
              </a:rPr>
              <a:t>Recognized</a:t>
            </a:r>
            <a:endParaRPr lang="en-CA" sz="2500">
              <a:latin typeface="Open Sans"/>
              <a:cs typeface="Open Sans"/>
            </a:endParaRPr>
          </a:p>
        </p:txBody>
      </p:sp>
      <p:sp>
        <p:nvSpPr>
          <p:cNvPr id="11" name="object 11"/>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CA"/>
          </a:p>
        </p:txBody>
      </p:sp>
      <p:sp>
        <p:nvSpPr>
          <p:cNvPr id="22" name="object 22"/>
          <p:cNvSpPr txBox="1"/>
          <p:nvPr/>
        </p:nvSpPr>
        <p:spPr>
          <a:xfrm>
            <a:off x="7981803" y="78056"/>
            <a:ext cx="869553" cy="146114"/>
          </a:xfrm>
          <a:prstGeom prst="rect">
            <a:avLst/>
          </a:prstGeom>
        </p:spPr>
        <p:txBody>
          <a:bodyPr vert="horz" wrap="square" lIns="0" tIns="7541" rIns="0" bIns="0" rtlCol="0">
            <a:spAutoFit/>
          </a:bodyPr>
          <a:lstStyle/>
          <a:p>
            <a:pPr marL="7938" algn="r">
              <a:spcBef>
                <a:spcPts val="59"/>
              </a:spcBef>
            </a:pPr>
            <a:r>
              <a:rPr lang="en-CA" sz="900" spc="-3" dirty="0">
                <a:solidFill>
                  <a:srgbClr val="FEFEFE"/>
                </a:solidFill>
                <a:latin typeface="Open Sans"/>
                <a:cs typeface="Open Sans"/>
              </a:rPr>
              <a:t>RECOGNIZED</a:t>
            </a:r>
            <a:endParaRPr lang="en-CA" sz="900" dirty="0">
              <a:latin typeface="Open Sans"/>
              <a:cs typeface="Open Sans"/>
            </a:endParaRPr>
          </a:p>
        </p:txBody>
      </p:sp>
      <p:sp>
        <p:nvSpPr>
          <p:cNvPr id="23" name="object 23"/>
          <p:cNvSpPr txBox="1"/>
          <p:nvPr/>
        </p:nvSpPr>
        <p:spPr>
          <a:xfrm>
            <a:off x="1506170" y="2343150"/>
            <a:ext cx="6622925" cy="770868"/>
          </a:xfrm>
          <a:prstGeom prst="rect">
            <a:avLst/>
          </a:prstGeom>
        </p:spPr>
        <p:txBody>
          <a:bodyPr vert="horz" wrap="square" lIns="0" tIns="9922" rIns="0" bIns="0" rtlCol="0">
            <a:spAutoFit/>
          </a:bodyPr>
          <a:lstStyle/>
          <a:p>
            <a:pPr marL="7938"/>
            <a:endParaRPr lang="en-CA" dirty="0">
              <a:latin typeface="Open Sans"/>
              <a:cs typeface="Open Sans"/>
            </a:endParaRPr>
          </a:p>
          <a:p>
            <a:pPr marL="7938" marR="3175">
              <a:lnSpc>
                <a:spcPct val="124500"/>
              </a:lnSpc>
            </a:pPr>
            <a:r>
              <a:rPr lang="en-US" sz="1600" dirty="0">
                <a:latin typeface="Open Sans"/>
                <a:cs typeface="Open Sans"/>
              </a:rPr>
              <a:t>Client must communicate with their broker, agent or advisor to get informed on potential incentives that may be applicable.</a:t>
            </a:r>
          </a:p>
        </p:txBody>
      </p:sp>
      <p:grpSp>
        <p:nvGrpSpPr>
          <p:cNvPr id="75" name="Group 74"/>
          <p:cNvGrpSpPr/>
          <p:nvPr/>
        </p:nvGrpSpPr>
        <p:grpSpPr>
          <a:xfrm>
            <a:off x="8585399" y="4552157"/>
            <a:ext cx="285750" cy="353219"/>
            <a:chOff x="13736638" y="7283450"/>
            <a:chExt cx="457200" cy="565151"/>
          </a:xfrm>
        </p:grpSpPr>
        <p:sp>
          <p:nvSpPr>
            <p:cNvPr id="76"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77"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8" name="Group 207"/>
          <p:cNvGrpSpPr/>
          <p:nvPr/>
        </p:nvGrpSpPr>
        <p:grpSpPr>
          <a:xfrm>
            <a:off x="714375" y="456406"/>
            <a:ext cx="568524" cy="568524"/>
            <a:chOff x="1143000" y="730250"/>
            <a:chExt cx="909638" cy="909638"/>
          </a:xfrm>
        </p:grpSpPr>
        <p:sp>
          <p:nvSpPr>
            <p:cNvPr id="82" name="Freeform 5"/>
            <p:cNvSpPr>
              <a:spLocks/>
            </p:cNvSpPr>
            <p:nvPr/>
          </p:nvSpPr>
          <p:spPr bwMode="auto">
            <a:xfrm>
              <a:off x="1143000" y="730250"/>
              <a:ext cx="909638" cy="909638"/>
            </a:xfrm>
            <a:custGeom>
              <a:avLst/>
              <a:gdLst>
                <a:gd name="T0" fmla="*/ 1579 w 2866"/>
                <a:gd name="T1" fmla="*/ 8 h 2867"/>
                <a:gd name="T2" fmla="*/ 1791 w 2866"/>
                <a:gd name="T3" fmla="*/ 46 h 2867"/>
                <a:gd name="T4" fmla="*/ 1990 w 2866"/>
                <a:gd name="T5" fmla="*/ 113 h 2867"/>
                <a:gd name="T6" fmla="*/ 2176 w 2866"/>
                <a:gd name="T7" fmla="*/ 209 h 2867"/>
                <a:gd name="T8" fmla="*/ 2345 w 2866"/>
                <a:gd name="T9" fmla="*/ 328 h 2867"/>
                <a:gd name="T10" fmla="*/ 2494 w 2866"/>
                <a:gd name="T11" fmla="*/ 470 h 2867"/>
                <a:gd name="T12" fmla="*/ 2621 w 2866"/>
                <a:gd name="T13" fmla="*/ 632 h 2867"/>
                <a:gd name="T14" fmla="*/ 2724 w 2866"/>
                <a:gd name="T15" fmla="*/ 813 h 2867"/>
                <a:gd name="T16" fmla="*/ 2801 w 2866"/>
                <a:gd name="T17" fmla="*/ 1007 h 2867"/>
                <a:gd name="T18" fmla="*/ 2849 w 2866"/>
                <a:gd name="T19" fmla="*/ 1215 h 2867"/>
                <a:gd name="T20" fmla="*/ 2866 w 2866"/>
                <a:gd name="T21" fmla="*/ 1434 h 2867"/>
                <a:gd name="T22" fmla="*/ 2849 w 2866"/>
                <a:gd name="T23" fmla="*/ 1652 h 2867"/>
                <a:gd name="T24" fmla="*/ 2801 w 2866"/>
                <a:gd name="T25" fmla="*/ 1860 h 2867"/>
                <a:gd name="T26" fmla="*/ 2724 w 2866"/>
                <a:gd name="T27" fmla="*/ 2054 h 2867"/>
                <a:gd name="T28" fmla="*/ 2621 w 2866"/>
                <a:gd name="T29" fmla="*/ 2235 h 2867"/>
                <a:gd name="T30" fmla="*/ 2494 w 2866"/>
                <a:gd name="T31" fmla="*/ 2397 h 2867"/>
                <a:gd name="T32" fmla="*/ 2345 w 2866"/>
                <a:gd name="T33" fmla="*/ 2539 h 2867"/>
                <a:gd name="T34" fmla="*/ 2176 w 2866"/>
                <a:gd name="T35" fmla="*/ 2658 h 2867"/>
                <a:gd name="T36" fmla="*/ 1990 w 2866"/>
                <a:gd name="T37" fmla="*/ 2754 h 2867"/>
                <a:gd name="T38" fmla="*/ 1791 w 2866"/>
                <a:gd name="T39" fmla="*/ 2821 h 2867"/>
                <a:gd name="T40" fmla="*/ 1579 w 2866"/>
                <a:gd name="T41" fmla="*/ 2859 h 2867"/>
                <a:gd name="T42" fmla="*/ 1359 w 2866"/>
                <a:gd name="T43" fmla="*/ 2865 h 2867"/>
                <a:gd name="T44" fmla="*/ 1144 w 2866"/>
                <a:gd name="T45" fmla="*/ 2837 h 2867"/>
                <a:gd name="T46" fmla="*/ 940 w 2866"/>
                <a:gd name="T47" fmla="*/ 2779 h 2867"/>
                <a:gd name="T48" fmla="*/ 750 w 2866"/>
                <a:gd name="T49" fmla="*/ 2693 h 2867"/>
                <a:gd name="T50" fmla="*/ 576 w 2866"/>
                <a:gd name="T51" fmla="*/ 2582 h 2867"/>
                <a:gd name="T52" fmla="*/ 420 w 2866"/>
                <a:gd name="T53" fmla="*/ 2447 h 2867"/>
                <a:gd name="T54" fmla="*/ 285 w 2866"/>
                <a:gd name="T55" fmla="*/ 2291 h 2867"/>
                <a:gd name="T56" fmla="*/ 173 w 2866"/>
                <a:gd name="T57" fmla="*/ 2117 h 2867"/>
                <a:gd name="T58" fmla="*/ 87 w 2866"/>
                <a:gd name="T59" fmla="*/ 1926 h 2867"/>
                <a:gd name="T60" fmla="*/ 30 w 2866"/>
                <a:gd name="T61" fmla="*/ 1722 h 2867"/>
                <a:gd name="T62" fmla="*/ 2 w 2866"/>
                <a:gd name="T63" fmla="*/ 1507 h 2867"/>
                <a:gd name="T64" fmla="*/ 8 w 2866"/>
                <a:gd name="T65" fmla="*/ 1287 h 2867"/>
                <a:gd name="T66" fmla="*/ 45 w 2866"/>
                <a:gd name="T67" fmla="*/ 1075 h 2867"/>
                <a:gd name="T68" fmla="*/ 113 w 2866"/>
                <a:gd name="T69" fmla="*/ 875 h 2867"/>
                <a:gd name="T70" fmla="*/ 207 w 2866"/>
                <a:gd name="T71" fmla="*/ 690 h 2867"/>
                <a:gd name="T72" fmla="*/ 327 w 2866"/>
                <a:gd name="T73" fmla="*/ 522 h 2867"/>
                <a:gd name="T74" fmla="*/ 469 w 2866"/>
                <a:gd name="T75" fmla="*/ 373 h 2867"/>
                <a:gd name="T76" fmla="*/ 632 w 2866"/>
                <a:gd name="T77" fmla="*/ 246 h 2867"/>
                <a:gd name="T78" fmla="*/ 812 w 2866"/>
                <a:gd name="T79" fmla="*/ 142 h 2867"/>
                <a:gd name="T80" fmla="*/ 1007 w 2866"/>
                <a:gd name="T81" fmla="*/ 65 h 2867"/>
                <a:gd name="T82" fmla="*/ 1215 w 2866"/>
                <a:gd name="T83" fmla="*/ 17 h 2867"/>
                <a:gd name="T84" fmla="*/ 1433 w 2866"/>
                <a:gd name="T85" fmla="*/ 0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6" h="2867">
                  <a:moveTo>
                    <a:pt x="1433" y="0"/>
                  </a:moveTo>
                  <a:lnTo>
                    <a:pt x="1507" y="2"/>
                  </a:lnTo>
                  <a:lnTo>
                    <a:pt x="1579" y="8"/>
                  </a:lnTo>
                  <a:lnTo>
                    <a:pt x="1652" y="17"/>
                  </a:lnTo>
                  <a:lnTo>
                    <a:pt x="1722" y="30"/>
                  </a:lnTo>
                  <a:lnTo>
                    <a:pt x="1791" y="46"/>
                  </a:lnTo>
                  <a:lnTo>
                    <a:pt x="1859" y="65"/>
                  </a:lnTo>
                  <a:lnTo>
                    <a:pt x="1926" y="88"/>
                  </a:lnTo>
                  <a:lnTo>
                    <a:pt x="1990" y="113"/>
                  </a:lnTo>
                  <a:lnTo>
                    <a:pt x="2054" y="142"/>
                  </a:lnTo>
                  <a:lnTo>
                    <a:pt x="2115" y="174"/>
                  </a:lnTo>
                  <a:lnTo>
                    <a:pt x="2176" y="209"/>
                  </a:lnTo>
                  <a:lnTo>
                    <a:pt x="2234" y="246"/>
                  </a:lnTo>
                  <a:lnTo>
                    <a:pt x="2290" y="285"/>
                  </a:lnTo>
                  <a:lnTo>
                    <a:pt x="2345" y="328"/>
                  </a:lnTo>
                  <a:lnTo>
                    <a:pt x="2396" y="373"/>
                  </a:lnTo>
                  <a:lnTo>
                    <a:pt x="2446" y="420"/>
                  </a:lnTo>
                  <a:lnTo>
                    <a:pt x="2494" y="470"/>
                  </a:lnTo>
                  <a:lnTo>
                    <a:pt x="2539" y="522"/>
                  </a:lnTo>
                  <a:lnTo>
                    <a:pt x="2582" y="576"/>
                  </a:lnTo>
                  <a:lnTo>
                    <a:pt x="2621" y="632"/>
                  </a:lnTo>
                  <a:lnTo>
                    <a:pt x="2658" y="690"/>
                  </a:lnTo>
                  <a:lnTo>
                    <a:pt x="2692" y="750"/>
                  </a:lnTo>
                  <a:lnTo>
                    <a:pt x="2724" y="813"/>
                  </a:lnTo>
                  <a:lnTo>
                    <a:pt x="2753" y="875"/>
                  </a:lnTo>
                  <a:lnTo>
                    <a:pt x="2779" y="941"/>
                  </a:lnTo>
                  <a:lnTo>
                    <a:pt x="2801" y="1007"/>
                  </a:lnTo>
                  <a:lnTo>
                    <a:pt x="2821" y="1075"/>
                  </a:lnTo>
                  <a:lnTo>
                    <a:pt x="2837" y="1145"/>
                  </a:lnTo>
                  <a:lnTo>
                    <a:pt x="2849" y="1215"/>
                  </a:lnTo>
                  <a:lnTo>
                    <a:pt x="2858" y="1287"/>
                  </a:lnTo>
                  <a:lnTo>
                    <a:pt x="2863" y="1360"/>
                  </a:lnTo>
                  <a:lnTo>
                    <a:pt x="2866" y="1434"/>
                  </a:lnTo>
                  <a:lnTo>
                    <a:pt x="2863" y="1507"/>
                  </a:lnTo>
                  <a:lnTo>
                    <a:pt x="2858" y="1580"/>
                  </a:lnTo>
                  <a:lnTo>
                    <a:pt x="2849" y="1652"/>
                  </a:lnTo>
                  <a:lnTo>
                    <a:pt x="2837" y="1722"/>
                  </a:lnTo>
                  <a:lnTo>
                    <a:pt x="2821" y="1792"/>
                  </a:lnTo>
                  <a:lnTo>
                    <a:pt x="2801" y="1860"/>
                  </a:lnTo>
                  <a:lnTo>
                    <a:pt x="2779" y="1926"/>
                  </a:lnTo>
                  <a:lnTo>
                    <a:pt x="2753" y="1992"/>
                  </a:lnTo>
                  <a:lnTo>
                    <a:pt x="2724" y="2054"/>
                  </a:lnTo>
                  <a:lnTo>
                    <a:pt x="2692" y="2117"/>
                  </a:lnTo>
                  <a:lnTo>
                    <a:pt x="2658" y="2177"/>
                  </a:lnTo>
                  <a:lnTo>
                    <a:pt x="2621" y="2235"/>
                  </a:lnTo>
                  <a:lnTo>
                    <a:pt x="2582" y="2291"/>
                  </a:lnTo>
                  <a:lnTo>
                    <a:pt x="2539" y="2345"/>
                  </a:lnTo>
                  <a:lnTo>
                    <a:pt x="2494" y="2397"/>
                  </a:lnTo>
                  <a:lnTo>
                    <a:pt x="2446" y="2447"/>
                  </a:lnTo>
                  <a:lnTo>
                    <a:pt x="2396" y="2494"/>
                  </a:lnTo>
                  <a:lnTo>
                    <a:pt x="2345" y="2539"/>
                  </a:lnTo>
                  <a:lnTo>
                    <a:pt x="2290" y="2582"/>
                  </a:lnTo>
                  <a:lnTo>
                    <a:pt x="2234" y="2621"/>
                  </a:lnTo>
                  <a:lnTo>
                    <a:pt x="2176" y="2658"/>
                  </a:lnTo>
                  <a:lnTo>
                    <a:pt x="2115" y="2693"/>
                  </a:lnTo>
                  <a:lnTo>
                    <a:pt x="2054" y="2725"/>
                  </a:lnTo>
                  <a:lnTo>
                    <a:pt x="1990" y="2754"/>
                  </a:lnTo>
                  <a:lnTo>
                    <a:pt x="1926" y="2779"/>
                  </a:lnTo>
                  <a:lnTo>
                    <a:pt x="1859" y="2802"/>
                  </a:lnTo>
                  <a:lnTo>
                    <a:pt x="1791" y="2821"/>
                  </a:lnTo>
                  <a:lnTo>
                    <a:pt x="1722" y="2837"/>
                  </a:lnTo>
                  <a:lnTo>
                    <a:pt x="1652" y="2850"/>
                  </a:lnTo>
                  <a:lnTo>
                    <a:pt x="1579" y="2859"/>
                  </a:lnTo>
                  <a:lnTo>
                    <a:pt x="1507" y="2865"/>
                  </a:lnTo>
                  <a:lnTo>
                    <a:pt x="1433" y="2867"/>
                  </a:lnTo>
                  <a:lnTo>
                    <a:pt x="1359" y="2865"/>
                  </a:lnTo>
                  <a:lnTo>
                    <a:pt x="1286" y="2859"/>
                  </a:lnTo>
                  <a:lnTo>
                    <a:pt x="1215" y="2850"/>
                  </a:lnTo>
                  <a:lnTo>
                    <a:pt x="1144" y="2837"/>
                  </a:lnTo>
                  <a:lnTo>
                    <a:pt x="1075" y="2821"/>
                  </a:lnTo>
                  <a:lnTo>
                    <a:pt x="1007" y="2802"/>
                  </a:lnTo>
                  <a:lnTo>
                    <a:pt x="940" y="2779"/>
                  </a:lnTo>
                  <a:lnTo>
                    <a:pt x="875" y="2754"/>
                  </a:lnTo>
                  <a:lnTo>
                    <a:pt x="812" y="2725"/>
                  </a:lnTo>
                  <a:lnTo>
                    <a:pt x="750" y="2693"/>
                  </a:lnTo>
                  <a:lnTo>
                    <a:pt x="690" y="2658"/>
                  </a:lnTo>
                  <a:lnTo>
                    <a:pt x="632" y="2621"/>
                  </a:lnTo>
                  <a:lnTo>
                    <a:pt x="576" y="2582"/>
                  </a:lnTo>
                  <a:lnTo>
                    <a:pt x="521" y="2539"/>
                  </a:lnTo>
                  <a:lnTo>
                    <a:pt x="469" y="2494"/>
                  </a:lnTo>
                  <a:lnTo>
                    <a:pt x="420" y="2447"/>
                  </a:lnTo>
                  <a:lnTo>
                    <a:pt x="372" y="2397"/>
                  </a:lnTo>
                  <a:lnTo>
                    <a:pt x="327" y="2345"/>
                  </a:lnTo>
                  <a:lnTo>
                    <a:pt x="285" y="2291"/>
                  </a:lnTo>
                  <a:lnTo>
                    <a:pt x="245" y="2235"/>
                  </a:lnTo>
                  <a:lnTo>
                    <a:pt x="207" y="2177"/>
                  </a:lnTo>
                  <a:lnTo>
                    <a:pt x="173" y="2117"/>
                  </a:lnTo>
                  <a:lnTo>
                    <a:pt x="141" y="2054"/>
                  </a:lnTo>
                  <a:lnTo>
                    <a:pt x="113" y="1992"/>
                  </a:lnTo>
                  <a:lnTo>
                    <a:pt x="87" y="1926"/>
                  </a:lnTo>
                  <a:lnTo>
                    <a:pt x="65" y="1860"/>
                  </a:lnTo>
                  <a:lnTo>
                    <a:pt x="45" y="1792"/>
                  </a:lnTo>
                  <a:lnTo>
                    <a:pt x="30" y="1722"/>
                  </a:lnTo>
                  <a:lnTo>
                    <a:pt x="16" y="1652"/>
                  </a:lnTo>
                  <a:lnTo>
                    <a:pt x="8" y="1580"/>
                  </a:lnTo>
                  <a:lnTo>
                    <a:pt x="2" y="1507"/>
                  </a:lnTo>
                  <a:lnTo>
                    <a:pt x="0" y="1434"/>
                  </a:lnTo>
                  <a:lnTo>
                    <a:pt x="2" y="1360"/>
                  </a:lnTo>
                  <a:lnTo>
                    <a:pt x="8" y="1287"/>
                  </a:lnTo>
                  <a:lnTo>
                    <a:pt x="16" y="1215"/>
                  </a:lnTo>
                  <a:lnTo>
                    <a:pt x="30" y="1145"/>
                  </a:lnTo>
                  <a:lnTo>
                    <a:pt x="45" y="1075"/>
                  </a:lnTo>
                  <a:lnTo>
                    <a:pt x="65" y="1007"/>
                  </a:lnTo>
                  <a:lnTo>
                    <a:pt x="87" y="941"/>
                  </a:lnTo>
                  <a:lnTo>
                    <a:pt x="113" y="875"/>
                  </a:lnTo>
                  <a:lnTo>
                    <a:pt x="141" y="813"/>
                  </a:lnTo>
                  <a:lnTo>
                    <a:pt x="173" y="750"/>
                  </a:lnTo>
                  <a:lnTo>
                    <a:pt x="207" y="690"/>
                  </a:lnTo>
                  <a:lnTo>
                    <a:pt x="245" y="632"/>
                  </a:lnTo>
                  <a:lnTo>
                    <a:pt x="285" y="576"/>
                  </a:lnTo>
                  <a:lnTo>
                    <a:pt x="327" y="522"/>
                  </a:lnTo>
                  <a:lnTo>
                    <a:pt x="372" y="470"/>
                  </a:lnTo>
                  <a:lnTo>
                    <a:pt x="420" y="420"/>
                  </a:lnTo>
                  <a:lnTo>
                    <a:pt x="469" y="373"/>
                  </a:lnTo>
                  <a:lnTo>
                    <a:pt x="521" y="328"/>
                  </a:lnTo>
                  <a:lnTo>
                    <a:pt x="576" y="285"/>
                  </a:lnTo>
                  <a:lnTo>
                    <a:pt x="632" y="246"/>
                  </a:lnTo>
                  <a:lnTo>
                    <a:pt x="690" y="209"/>
                  </a:lnTo>
                  <a:lnTo>
                    <a:pt x="750" y="174"/>
                  </a:lnTo>
                  <a:lnTo>
                    <a:pt x="812" y="142"/>
                  </a:lnTo>
                  <a:lnTo>
                    <a:pt x="875" y="113"/>
                  </a:lnTo>
                  <a:lnTo>
                    <a:pt x="940" y="88"/>
                  </a:lnTo>
                  <a:lnTo>
                    <a:pt x="1007" y="65"/>
                  </a:lnTo>
                  <a:lnTo>
                    <a:pt x="1075" y="46"/>
                  </a:lnTo>
                  <a:lnTo>
                    <a:pt x="1144" y="30"/>
                  </a:lnTo>
                  <a:lnTo>
                    <a:pt x="1215" y="17"/>
                  </a:lnTo>
                  <a:lnTo>
                    <a:pt x="1286" y="8"/>
                  </a:lnTo>
                  <a:lnTo>
                    <a:pt x="1359" y="2"/>
                  </a:lnTo>
                  <a:lnTo>
                    <a:pt x="1433"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83" name="Freeform 6"/>
            <p:cNvSpPr>
              <a:spLocks/>
            </p:cNvSpPr>
            <p:nvPr/>
          </p:nvSpPr>
          <p:spPr bwMode="auto">
            <a:xfrm>
              <a:off x="1525588" y="952500"/>
              <a:ext cx="220663" cy="250825"/>
            </a:xfrm>
            <a:custGeom>
              <a:avLst/>
              <a:gdLst>
                <a:gd name="T0" fmla="*/ 568 w 695"/>
                <a:gd name="T1" fmla="*/ 767 h 792"/>
                <a:gd name="T2" fmla="*/ 597 w 695"/>
                <a:gd name="T3" fmla="*/ 686 h 792"/>
                <a:gd name="T4" fmla="*/ 633 w 695"/>
                <a:gd name="T5" fmla="*/ 573 h 792"/>
                <a:gd name="T6" fmla="*/ 660 w 695"/>
                <a:gd name="T7" fmla="*/ 477 h 792"/>
                <a:gd name="T8" fmla="*/ 676 w 695"/>
                <a:gd name="T9" fmla="*/ 409 h 792"/>
                <a:gd name="T10" fmla="*/ 687 w 695"/>
                <a:gd name="T11" fmla="*/ 341 h 792"/>
                <a:gd name="T12" fmla="*/ 694 w 695"/>
                <a:gd name="T13" fmla="*/ 275 h 792"/>
                <a:gd name="T14" fmla="*/ 695 w 695"/>
                <a:gd name="T15" fmla="*/ 211 h 792"/>
                <a:gd name="T16" fmla="*/ 689 w 695"/>
                <a:gd name="T17" fmla="*/ 153 h 792"/>
                <a:gd name="T18" fmla="*/ 675 w 695"/>
                <a:gd name="T19" fmla="*/ 102 h 792"/>
                <a:gd name="T20" fmla="*/ 649 w 695"/>
                <a:gd name="T21" fmla="*/ 59 h 792"/>
                <a:gd name="T22" fmla="*/ 614 w 695"/>
                <a:gd name="T23" fmla="*/ 27 h 792"/>
                <a:gd name="T24" fmla="*/ 566 w 695"/>
                <a:gd name="T25" fmla="*/ 6 h 792"/>
                <a:gd name="T26" fmla="*/ 514 w 695"/>
                <a:gd name="T27" fmla="*/ 0 h 792"/>
                <a:gd name="T28" fmla="*/ 468 w 695"/>
                <a:gd name="T29" fmla="*/ 5 h 792"/>
                <a:gd name="T30" fmla="*/ 423 w 695"/>
                <a:gd name="T31" fmla="*/ 20 h 792"/>
                <a:gd name="T32" fmla="*/ 378 w 695"/>
                <a:gd name="T33" fmla="*/ 43 h 792"/>
                <a:gd name="T34" fmla="*/ 335 w 695"/>
                <a:gd name="T35" fmla="*/ 72 h 792"/>
                <a:gd name="T36" fmla="*/ 291 w 695"/>
                <a:gd name="T37" fmla="*/ 108 h 792"/>
                <a:gd name="T38" fmla="*/ 250 w 695"/>
                <a:gd name="T39" fmla="*/ 149 h 792"/>
                <a:gd name="T40" fmla="*/ 211 w 695"/>
                <a:gd name="T41" fmla="*/ 193 h 792"/>
                <a:gd name="T42" fmla="*/ 173 w 695"/>
                <a:gd name="T43" fmla="*/ 239 h 792"/>
                <a:gd name="T44" fmla="*/ 138 w 695"/>
                <a:gd name="T45" fmla="*/ 286 h 792"/>
                <a:gd name="T46" fmla="*/ 92 w 695"/>
                <a:gd name="T47" fmla="*/ 356 h 792"/>
                <a:gd name="T48" fmla="*/ 42 w 695"/>
                <a:gd name="T49" fmla="*/ 443 h 792"/>
                <a:gd name="T50" fmla="*/ 10 w 695"/>
                <a:gd name="T51" fmla="*/ 512 h 792"/>
                <a:gd name="T52" fmla="*/ 34 w 695"/>
                <a:gd name="T53" fmla="*/ 531 h 792"/>
                <a:gd name="T54" fmla="*/ 101 w 695"/>
                <a:gd name="T55" fmla="*/ 521 h 792"/>
                <a:gd name="T56" fmla="*/ 167 w 695"/>
                <a:gd name="T57" fmla="*/ 518 h 792"/>
                <a:gd name="T58" fmla="*/ 215 w 695"/>
                <a:gd name="T59" fmla="*/ 522 h 792"/>
                <a:gd name="T60" fmla="*/ 246 w 695"/>
                <a:gd name="T61" fmla="*/ 526 h 792"/>
                <a:gd name="T62" fmla="*/ 276 w 695"/>
                <a:gd name="T63" fmla="*/ 534 h 792"/>
                <a:gd name="T64" fmla="*/ 306 w 695"/>
                <a:gd name="T65" fmla="*/ 543 h 792"/>
                <a:gd name="T66" fmla="*/ 335 w 695"/>
                <a:gd name="T67" fmla="*/ 554 h 792"/>
                <a:gd name="T68" fmla="*/ 363 w 695"/>
                <a:gd name="T69" fmla="*/ 568 h 792"/>
                <a:gd name="T70" fmla="*/ 391 w 695"/>
                <a:gd name="T71" fmla="*/ 585 h 792"/>
                <a:gd name="T72" fmla="*/ 416 w 695"/>
                <a:gd name="T73" fmla="*/ 605 h 792"/>
                <a:gd name="T74" fmla="*/ 441 w 695"/>
                <a:gd name="T75" fmla="*/ 627 h 792"/>
                <a:gd name="T76" fmla="*/ 465 w 695"/>
                <a:gd name="T77" fmla="*/ 652 h 792"/>
                <a:gd name="T78" fmla="*/ 561 w 695"/>
                <a:gd name="T79"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5" h="792">
                  <a:moveTo>
                    <a:pt x="561" y="792"/>
                  </a:moveTo>
                  <a:lnTo>
                    <a:pt x="568" y="767"/>
                  </a:lnTo>
                  <a:lnTo>
                    <a:pt x="580" y="732"/>
                  </a:lnTo>
                  <a:lnTo>
                    <a:pt x="597" y="686"/>
                  </a:lnTo>
                  <a:lnTo>
                    <a:pt x="614" y="634"/>
                  </a:lnTo>
                  <a:lnTo>
                    <a:pt x="633" y="573"/>
                  </a:lnTo>
                  <a:lnTo>
                    <a:pt x="652" y="510"/>
                  </a:lnTo>
                  <a:lnTo>
                    <a:pt x="660" y="477"/>
                  </a:lnTo>
                  <a:lnTo>
                    <a:pt x="668" y="443"/>
                  </a:lnTo>
                  <a:lnTo>
                    <a:pt x="676" y="409"/>
                  </a:lnTo>
                  <a:lnTo>
                    <a:pt x="681" y="375"/>
                  </a:lnTo>
                  <a:lnTo>
                    <a:pt x="687" y="341"/>
                  </a:lnTo>
                  <a:lnTo>
                    <a:pt x="691" y="308"/>
                  </a:lnTo>
                  <a:lnTo>
                    <a:pt x="694" y="275"/>
                  </a:lnTo>
                  <a:lnTo>
                    <a:pt x="695" y="242"/>
                  </a:lnTo>
                  <a:lnTo>
                    <a:pt x="695" y="211"/>
                  </a:lnTo>
                  <a:lnTo>
                    <a:pt x="693" y="182"/>
                  </a:lnTo>
                  <a:lnTo>
                    <a:pt x="689" y="153"/>
                  </a:lnTo>
                  <a:lnTo>
                    <a:pt x="682" y="127"/>
                  </a:lnTo>
                  <a:lnTo>
                    <a:pt x="675" y="102"/>
                  </a:lnTo>
                  <a:lnTo>
                    <a:pt x="664" y="80"/>
                  </a:lnTo>
                  <a:lnTo>
                    <a:pt x="649" y="59"/>
                  </a:lnTo>
                  <a:lnTo>
                    <a:pt x="633" y="41"/>
                  </a:lnTo>
                  <a:lnTo>
                    <a:pt x="614" y="27"/>
                  </a:lnTo>
                  <a:lnTo>
                    <a:pt x="591" y="15"/>
                  </a:lnTo>
                  <a:lnTo>
                    <a:pt x="566" y="6"/>
                  </a:lnTo>
                  <a:lnTo>
                    <a:pt x="536" y="1"/>
                  </a:lnTo>
                  <a:lnTo>
                    <a:pt x="514" y="0"/>
                  </a:lnTo>
                  <a:lnTo>
                    <a:pt x="491" y="1"/>
                  </a:lnTo>
                  <a:lnTo>
                    <a:pt x="468" y="5"/>
                  </a:lnTo>
                  <a:lnTo>
                    <a:pt x="446" y="11"/>
                  </a:lnTo>
                  <a:lnTo>
                    <a:pt x="423" y="20"/>
                  </a:lnTo>
                  <a:lnTo>
                    <a:pt x="400" y="31"/>
                  </a:lnTo>
                  <a:lnTo>
                    <a:pt x="378" y="43"/>
                  </a:lnTo>
                  <a:lnTo>
                    <a:pt x="357" y="57"/>
                  </a:lnTo>
                  <a:lnTo>
                    <a:pt x="335" y="72"/>
                  </a:lnTo>
                  <a:lnTo>
                    <a:pt x="313" y="90"/>
                  </a:lnTo>
                  <a:lnTo>
                    <a:pt x="291" y="108"/>
                  </a:lnTo>
                  <a:lnTo>
                    <a:pt x="270" y="128"/>
                  </a:lnTo>
                  <a:lnTo>
                    <a:pt x="250" y="149"/>
                  </a:lnTo>
                  <a:lnTo>
                    <a:pt x="229" y="171"/>
                  </a:lnTo>
                  <a:lnTo>
                    <a:pt x="211" y="193"/>
                  </a:lnTo>
                  <a:lnTo>
                    <a:pt x="191" y="216"/>
                  </a:lnTo>
                  <a:lnTo>
                    <a:pt x="173" y="239"/>
                  </a:lnTo>
                  <a:lnTo>
                    <a:pt x="155" y="263"/>
                  </a:lnTo>
                  <a:lnTo>
                    <a:pt x="138" y="286"/>
                  </a:lnTo>
                  <a:lnTo>
                    <a:pt x="122" y="310"/>
                  </a:lnTo>
                  <a:lnTo>
                    <a:pt x="92" y="356"/>
                  </a:lnTo>
                  <a:lnTo>
                    <a:pt x="65" y="401"/>
                  </a:lnTo>
                  <a:lnTo>
                    <a:pt x="42" y="443"/>
                  </a:lnTo>
                  <a:lnTo>
                    <a:pt x="24" y="480"/>
                  </a:lnTo>
                  <a:lnTo>
                    <a:pt x="10" y="512"/>
                  </a:lnTo>
                  <a:lnTo>
                    <a:pt x="0" y="537"/>
                  </a:lnTo>
                  <a:lnTo>
                    <a:pt x="34" y="531"/>
                  </a:lnTo>
                  <a:lnTo>
                    <a:pt x="68" y="525"/>
                  </a:lnTo>
                  <a:lnTo>
                    <a:pt x="101" y="521"/>
                  </a:lnTo>
                  <a:lnTo>
                    <a:pt x="134" y="520"/>
                  </a:lnTo>
                  <a:lnTo>
                    <a:pt x="167" y="518"/>
                  </a:lnTo>
                  <a:lnTo>
                    <a:pt x="199" y="521"/>
                  </a:lnTo>
                  <a:lnTo>
                    <a:pt x="215" y="522"/>
                  </a:lnTo>
                  <a:lnTo>
                    <a:pt x="230" y="524"/>
                  </a:lnTo>
                  <a:lnTo>
                    <a:pt x="246" y="526"/>
                  </a:lnTo>
                  <a:lnTo>
                    <a:pt x="261" y="529"/>
                  </a:lnTo>
                  <a:lnTo>
                    <a:pt x="276" y="534"/>
                  </a:lnTo>
                  <a:lnTo>
                    <a:pt x="291" y="537"/>
                  </a:lnTo>
                  <a:lnTo>
                    <a:pt x="306" y="543"/>
                  </a:lnTo>
                  <a:lnTo>
                    <a:pt x="320" y="548"/>
                  </a:lnTo>
                  <a:lnTo>
                    <a:pt x="335" y="554"/>
                  </a:lnTo>
                  <a:lnTo>
                    <a:pt x="349" y="561"/>
                  </a:lnTo>
                  <a:lnTo>
                    <a:pt x="363" y="568"/>
                  </a:lnTo>
                  <a:lnTo>
                    <a:pt x="376" y="577"/>
                  </a:lnTo>
                  <a:lnTo>
                    <a:pt x="391" y="585"/>
                  </a:lnTo>
                  <a:lnTo>
                    <a:pt x="404" y="594"/>
                  </a:lnTo>
                  <a:lnTo>
                    <a:pt x="416" y="605"/>
                  </a:lnTo>
                  <a:lnTo>
                    <a:pt x="429" y="615"/>
                  </a:lnTo>
                  <a:lnTo>
                    <a:pt x="441" y="627"/>
                  </a:lnTo>
                  <a:lnTo>
                    <a:pt x="453" y="639"/>
                  </a:lnTo>
                  <a:lnTo>
                    <a:pt x="465" y="652"/>
                  </a:lnTo>
                  <a:lnTo>
                    <a:pt x="476" y="667"/>
                  </a:lnTo>
                  <a:lnTo>
                    <a:pt x="561" y="792"/>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84" name="Freeform 7"/>
            <p:cNvSpPr>
              <a:spLocks/>
            </p:cNvSpPr>
            <p:nvPr/>
          </p:nvSpPr>
          <p:spPr bwMode="auto">
            <a:xfrm>
              <a:off x="1717675" y="979488"/>
              <a:ext cx="147638" cy="279400"/>
            </a:xfrm>
            <a:custGeom>
              <a:avLst/>
              <a:gdLst>
                <a:gd name="T0" fmla="*/ 118 w 469"/>
                <a:gd name="T1" fmla="*/ 34 h 877"/>
                <a:gd name="T2" fmla="*/ 129 w 469"/>
                <a:gd name="T3" fmla="*/ 96 h 877"/>
                <a:gd name="T4" fmla="*/ 136 w 469"/>
                <a:gd name="T5" fmla="*/ 153 h 877"/>
                <a:gd name="T6" fmla="*/ 139 w 469"/>
                <a:gd name="T7" fmla="*/ 205 h 877"/>
                <a:gd name="T8" fmla="*/ 137 w 469"/>
                <a:gd name="T9" fmla="*/ 251 h 877"/>
                <a:gd name="T10" fmla="*/ 134 w 469"/>
                <a:gd name="T11" fmla="*/ 295 h 877"/>
                <a:gd name="T12" fmla="*/ 128 w 469"/>
                <a:gd name="T13" fmla="*/ 334 h 877"/>
                <a:gd name="T14" fmla="*/ 119 w 469"/>
                <a:gd name="T15" fmla="*/ 372 h 877"/>
                <a:gd name="T16" fmla="*/ 101 w 469"/>
                <a:gd name="T17" fmla="*/ 428 h 877"/>
                <a:gd name="T18" fmla="*/ 74 w 469"/>
                <a:gd name="T19" fmla="*/ 502 h 877"/>
                <a:gd name="T20" fmla="*/ 43 w 469"/>
                <a:gd name="T21" fmla="*/ 583 h 877"/>
                <a:gd name="T22" fmla="*/ 14 w 469"/>
                <a:gd name="T23" fmla="*/ 677 h 877"/>
                <a:gd name="T24" fmla="*/ 40 w 469"/>
                <a:gd name="T25" fmla="*/ 723 h 877"/>
                <a:gd name="T26" fmla="*/ 96 w 469"/>
                <a:gd name="T27" fmla="*/ 713 h 877"/>
                <a:gd name="T28" fmla="*/ 131 w 469"/>
                <a:gd name="T29" fmla="*/ 710 h 877"/>
                <a:gd name="T30" fmla="*/ 166 w 469"/>
                <a:gd name="T31" fmla="*/ 710 h 877"/>
                <a:gd name="T32" fmla="*/ 202 w 469"/>
                <a:gd name="T33" fmla="*/ 713 h 877"/>
                <a:gd name="T34" fmla="*/ 238 w 469"/>
                <a:gd name="T35" fmla="*/ 721 h 877"/>
                <a:gd name="T36" fmla="*/ 278 w 469"/>
                <a:gd name="T37" fmla="*/ 734 h 877"/>
                <a:gd name="T38" fmla="*/ 320 w 469"/>
                <a:gd name="T39" fmla="*/ 753 h 877"/>
                <a:gd name="T40" fmla="*/ 356 w 469"/>
                <a:gd name="T41" fmla="*/ 774 h 877"/>
                <a:gd name="T42" fmla="*/ 384 w 469"/>
                <a:gd name="T43" fmla="*/ 793 h 877"/>
                <a:gd name="T44" fmla="*/ 406 w 469"/>
                <a:gd name="T45" fmla="*/ 812 h 877"/>
                <a:gd name="T46" fmla="*/ 430 w 469"/>
                <a:gd name="T47" fmla="*/ 838 h 877"/>
                <a:gd name="T48" fmla="*/ 449 w 469"/>
                <a:gd name="T49" fmla="*/ 859 h 877"/>
                <a:gd name="T50" fmla="*/ 461 w 469"/>
                <a:gd name="T51" fmla="*/ 871 h 877"/>
                <a:gd name="T52" fmla="*/ 469 w 469"/>
                <a:gd name="T53" fmla="*/ 841 h 877"/>
                <a:gd name="T54" fmla="*/ 469 w 469"/>
                <a:gd name="T55" fmla="*/ 768 h 877"/>
                <a:gd name="T56" fmla="*/ 465 w 469"/>
                <a:gd name="T57" fmla="*/ 698 h 877"/>
                <a:gd name="T58" fmla="*/ 459 w 469"/>
                <a:gd name="T59" fmla="*/ 630 h 877"/>
                <a:gd name="T60" fmla="*/ 449 w 469"/>
                <a:gd name="T61" fmla="*/ 564 h 877"/>
                <a:gd name="T62" fmla="*/ 437 w 469"/>
                <a:gd name="T63" fmla="*/ 500 h 877"/>
                <a:gd name="T64" fmla="*/ 420 w 469"/>
                <a:gd name="T65" fmla="*/ 437 h 877"/>
                <a:gd name="T66" fmla="*/ 402 w 469"/>
                <a:gd name="T67" fmla="*/ 378 h 877"/>
                <a:gd name="T68" fmla="*/ 380 w 469"/>
                <a:gd name="T69" fmla="*/ 321 h 877"/>
                <a:gd name="T70" fmla="*/ 355 w 469"/>
                <a:gd name="T71" fmla="*/ 267 h 877"/>
                <a:gd name="T72" fmla="*/ 326 w 469"/>
                <a:gd name="T73" fmla="*/ 217 h 877"/>
                <a:gd name="T74" fmla="*/ 294 w 469"/>
                <a:gd name="T75" fmla="*/ 169 h 877"/>
                <a:gd name="T76" fmla="*/ 259 w 469"/>
                <a:gd name="T77" fmla="*/ 125 h 877"/>
                <a:gd name="T78" fmla="*/ 221 w 469"/>
                <a:gd name="T79" fmla="*/ 84 h 877"/>
                <a:gd name="T80" fmla="*/ 179 w 469"/>
                <a:gd name="T81" fmla="*/ 48 h 877"/>
                <a:gd name="T82" fmla="*/ 134 w 469"/>
                <a:gd name="T83" fmla="*/ 1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9" h="877">
                  <a:moveTo>
                    <a:pt x="111" y="0"/>
                  </a:moveTo>
                  <a:lnTo>
                    <a:pt x="118" y="34"/>
                  </a:lnTo>
                  <a:lnTo>
                    <a:pt x="124" y="66"/>
                  </a:lnTo>
                  <a:lnTo>
                    <a:pt x="129" y="96"/>
                  </a:lnTo>
                  <a:lnTo>
                    <a:pt x="133" y="126"/>
                  </a:lnTo>
                  <a:lnTo>
                    <a:pt x="136" y="153"/>
                  </a:lnTo>
                  <a:lnTo>
                    <a:pt x="137" y="179"/>
                  </a:lnTo>
                  <a:lnTo>
                    <a:pt x="139" y="205"/>
                  </a:lnTo>
                  <a:lnTo>
                    <a:pt x="139" y="229"/>
                  </a:lnTo>
                  <a:lnTo>
                    <a:pt x="137" y="251"/>
                  </a:lnTo>
                  <a:lnTo>
                    <a:pt x="136" y="273"/>
                  </a:lnTo>
                  <a:lnTo>
                    <a:pt x="134" y="295"/>
                  </a:lnTo>
                  <a:lnTo>
                    <a:pt x="131" y="314"/>
                  </a:lnTo>
                  <a:lnTo>
                    <a:pt x="128" y="334"/>
                  </a:lnTo>
                  <a:lnTo>
                    <a:pt x="123" y="354"/>
                  </a:lnTo>
                  <a:lnTo>
                    <a:pt x="119" y="372"/>
                  </a:lnTo>
                  <a:lnTo>
                    <a:pt x="113" y="391"/>
                  </a:lnTo>
                  <a:lnTo>
                    <a:pt x="101" y="428"/>
                  </a:lnTo>
                  <a:lnTo>
                    <a:pt x="88" y="464"/>
                  </a:lnTo>
                  <a:lnTo>
                    <a:pt x="74" y="502"/>
                  </a:lnTo>
                  <a:lnTo>
                    <a:pt x="59" y="541"/>
                  </a:lnTo>
                  <a:lnTo>
                    <a:pt x="43" y="583"/>
                  </a:lnTo>
                  <a:lnTo>
                    <a:pt x="29" y="629"/>
                  </a:lnTo>
                  <a:lnTo>
                    <a:pt x="14" y="677"/>
                  </a:lnTo>
                  <a:lnTo>
                    <a:pt x="0" y="732"/>
                  </a:lnTo>
                  <a:lnTo>
                    <a:pt x="40" y="723"/>
                  </a:lnTo>
                  <a:lnTo>
                    <a:pt x="78" y="717"/>
                  </a:lnTo>
                  <a:lnTo>
                    <a:pt x="96" y="713"/>
                  </a:lnTo>
                  <a:lnTo>
                    <a:pt x="113" y="712"/>
                  </a:lnTo>
                  <a:lnTo>
                    <a:pt x="131" y="710"/>
                  </a:lnTo>
                  <a:lnTo>
                    <a:pt x="148" y="710"/>
                  </a:lnTo>
                  <a:lnTo>
                    <a:pt x="166" y="710"/>
                  </a:lnTo>
                  <a:lnTo>
                    <a:pt x="184" y="711"/>
                  </a:lnTo>
                  <a:lnTo>
                    <a:pt x="202" y="713"/>
                  </a:lnTo>
                  <a:lnTo>
                    <a:pt x="220" y="717"/>
                  </a:lnTo>
                  <a:lnTo>
                    <a:pt x="238" y="721"/>
                  </a:lnTo>
                  <a:lnTo>
                    <a:pt x="258" y="727"/>
                  </a:lnTo>
                  <a:lnTo>
                    <a:pt x="278" y="734"/>
                  </a:lnTo>
                  <a:lnTo>
                    <a:pt x="298" y="743"/>
                  </a:lnTo>
                  <a:lnTo>
                    <a:pt x="320" y="753"/>
                  </a:lnTo>
                  <a:lnTo>
                    <a:pt x="339" y="764"/>
                  </a:lnTo>
                  <a:lnTo>
                    <a:pt x="356" y="774"/>
                  </a:lnTo>
                  <a:lnTo>
                    <a:pt x="371" y="784"/>
                  </a:lnTo>
                  <a:lnTo>
                    <a:pt x="384" y="793"/>
                  </a:lnTo>
                  <a:lnTo>
                    <a:pt x="396" y="803"/>
                  </a:lnTo>
                  <a:lnTo>
                    <a:pt x="406" y="812"/>
                  </a:lnTo>
                  <a:lnTo>
                    <a:pt x="415" y="821"/>
                  </a:lnTo>
                  <a:lnTo>
                    <a:pt x="430" y="838"/>
                  </a:lnTo>
                  <a:lnTo>
                    <a:pt x="442" y="853"/>
                  </a:lnTo>
                  <a:lnTo>
                    <a:pt x="449" y="859"/>
                  </a:lnTo>
                  <a:lnTo>
                    <a:pt x="454" y="866"/>
                  </a:lnTo>
                  <a:lnTo>
                    <a:pt x="461" y="871"/>
                  </a:lnTo>
                  <a:lnTo>
                    <a:pt x="468" y="877"/>
                  </a:lnTo>
                  <a:lnTo>
                    <a:pt x="469" y="841"/>
                  </a:lnTo>
                  <a:lnTo>
                    <a:pt x="469" y="804"/>
                  </a:lnTo>
                  <a:lnTo>
                    <a:pt x="469" y="768"/>
                  </a:lnTo>
                  <a:lnTo>
                    <a:pt x="468" y="733"/>
                  </a:lnTo>
                  <a:lnTo>
                    <a:pt x="465" y="698"/>
                  </a:lnTo>
                  <a:lnTo>
                    <a:pt x="462" y="664"/>
                  </a:lnTo>
                  <a:lnTo>
                    <a:pt x="459" y="630"/>
                  </a:lnTo>
                  <a:lnTo>
                    <a:pt x="454" y="597"/>
                  </a:lnTo>
                  <a:lnTo>
                    <a:pt x="449" y="564"/>
                  </a:lnTo>
                  <a:lnTo>
                    <a:pt x="443" y="531"/>
                  </a:lnTo>
                  <a:lnTo>
                    <a:pt x="437" y="500"/>
                  </a:lnTo>
                  <a:lnTo>
                    <a:pt x="429" y="468"/>
                  </a:lnTo>
                  <a:lnTo>
                    <a:pt x="420" y="437"/>
                  </a:lnTo>
                  <a:lnTo>
                    <a:pt x="412" y="407"/>
                  </a:lnTo>
                  <a:lnTo>
                    <a:pt x="402" y="378"/>
                  </a:lnTo>
                  <a:lnTo>
                    <a:pt x="391" y="349"/>
                  </a:lnTo>
                  <a:lnTo>
                    <a:pt x="380" y="321"/>
                  </a:lnTo>
                  <a:lnTo>
                    <a:pt x="368" y="295"/>
                  </a:lnTo>
                  <a:lnTo>
                    <a:pt x="355" y="267"/>
                  </a:lnTo>
                  <a:lnTo>
                    <a:pt x="340" y="242"/>
                  </a:lnTo>
                  <a:lnTo>
                    <a:pt x="326" y="217"/>
                  </a:lnTo>
                  <a:lnTo>
                    <a:pt x="310" y="193"/>
                  </a:lnTo>
                  <a:lnTo>
                    <a:pt x="294" y="169"/>
                  </a:lnTo>
                  <a:lnTo>
                    <a:pt x="277" y="146"/>
                  </a:lnTo>
                  <a:lnTo>
                    <a:pt x="259" y="125"/>
                  </a:lnTo>
                  <a:lnTo>
                    <a:pt x="241" y="104"/>
                  </a:lnTo>
                  <a:lnTo>
                    <a:pt x="221" y="84"/>
                  </a:lnTo>
                  <a:lnTo>
                    <a:pt x="200" y="65"/>
                  </a:lnTo>
                  <a:lnTo>
                    <a:pt x="179" y="48"/>
                  </a:lnTo>
                  <a:lnTo>
                    <a:pt x="157" y="30"/>
                  </a:lnTo>
                  <a:lnTo>
                    <a:pt x="134" y="15"/>
                  </a:lnTo>
                  <a:lnTo>
                    <a:pt x="111"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85" name="Freeform 8"/>
            <p:cNvSpPr>
              <a:spLocks/>
            </p:cNvSpPr>
            <p:nvPr/>
          </p:nvSpPr>
          <p:spPr bwMode="auto">
            <a:xfrm>
              <a:off x="1382713" y="930275"/>
              <a:ext cx="274638" cy="180975"/>
            </a:xfrm>
            <a:custGeom>
              <a:avLst/>
              <a:gdLst>
                <a:gd name="T0" fmla="*/ 7 w 862"/>
                <a:gd name="T1" fmla="*/ 296 h 570"/>
                <a:gd name="T2" fmla="*/ 25 w 862"/>
                <a:gd name="T3" fmla="*/ 307 h 570"/>
                <a:gd name="T4" fmla="*/ 52 w 862"/>
                <a:gd name="T5" fmla="*/ 319 h 570"/>
                <a:gd name="T6" fmla="*/ 115 w 862"/>
                <a:gd name="T7" fmla="*/ 334 h 570"/>
                <a:gd name="T8" fmla="*/ 185 w 862"/>
                <a:gd name="T9" fmla="*/ 355 h 570"/>
                <a:gd name="T10" fmla="*/ 222 w 862"/>
                <a:gd name="T11" fmla="*/ 373 h 570"/>
                <a:gd name="T12" fmla="*/ 248 w 862"/>
                <a:gd name="T13" fmla="*/ 388 h 570"/>
                <a:gd name="T14" fmla="*/ 274 w 862"/>
                <a:gd name="T15" fmla="*/ 408 h 570"/>
                <a:gd name="T16" fmla="*/ 299 w 862"/>
                <a:gd name="T17" fmla="*/ 432 h 570"/>
                <a:gd name="T18" fmla="*/ 325 w 862"/>
                <a:gd name="T19" fmla="*/ 462 h 570"/>
                <a:gd name="T20" fmla="*/ 351 w 862"/>
                <a:gd name="T21" fmla="*/ 498 h 570"/>
                <a:gd name="T22" fmla="*/ 398 w 862"/>
                <a:gd name="T23" fmla="*/ 570 h 570"/>
                <a:gd name="T24" fmla="*/ 448 w 862"/>
                <a:gd name="T25" fmla="*/ 494 h 570"/>
                <a:gd name="T26" fmla="*/ 494 w 862"/>
                <a:gd name="T27" fmla="*/ 419 h 570"/>
                <a:gd name="T28" fmla="*/ 539 w 862"/>
                <a:gd name="T29" fmla="*/ 343 h 570"/>
                <a:gd name="T30" fmla="*/ 589 w 862"/>
                <a:gd name="T31" fmla="*/ 270 h 570"/>
                <a:gd name="T32" fmla="*/ 646 w 862"/>
                <a:gd name="T33" fmla="*/ 196 h 570"/>
                <a:gd name="T34" fmla="*/ 675 w 862"/>
                <a:gd name="T35" fmla="*/ 161 h 570"/>
                <a:gd name="T36" fmla="*/ 704 w 862"/>
                <a:gd name="T37" fmla="*/ 133 h 570"/>
                <a:gd name="T38" fmla="*/ 850 w 862"/>
                <a:gd name="T39" fmla="*/ 22 h 570"/>
                <a:gd name="T40" fmla="*/ 829 w 862"/>
                <a:gd name="T41" fmla="*/ 14 h 570"/>
                <a:gd name="T42" fmla="*/ 796 w 862"/>
                <a:gd name="T43" fmla="*/ 6 h 570"/>
                <a:gd name="T44" fmla="*/ 764 w 862"/>
                <a:gd name="T45" fmla="*/ 2 h 570"/>
                <a:gd name="T46" fmla="*/ 715 w 862"/>
                <a:gd name="T47" fmla="*/ 0 h 570"/>
                <a:gd name="T48" fmla="*/ 642 w 862"/>
                <a:gd name="T49" fmla="*/ 3 h 570"/>
                <a:gd name="T50" fmla="*/ 577 w 862"/>
                <a:gd name="T51" fmla="*/ 11 h 570"/>
                <a:gd name="T52" fmla="*/ 516 w 862"/>
                <a:gd name="T53" fmla="*/ 23 h 570"/>
                <a:gd name="T54" fmla="*/ 456 w 862"/>
                <a:gd name="T55" fmla="*/ 39 h 570"/>
                <a:gd name="T56" fmla="*/ 398 w 862"/>
                <a:gd name="T57" fmla="*/ 58 h 570"/>
                <a:gd name="T58" fmla="*/ 337 w 862"/>
                <a:gd name="T59" fmla="*/ 81 h 570"/>
                <a:gd name="T60" fmla="*/ 279 w 862"/>
                <a:gd name="T61" fmla="*/ 108 h 570"/>
                <a:gd name="T62" fmla="*/ 229 w 862"/>
                <a:gd name="T63" fmla="*/ 137 h 570"/>
                <a:gd name="T64" fmla="*/ 183 w 862"/>
                <a:gd name="T65" fmla="*/ 165 h 570"/>
                <a:gd name="T66" fmla="*/ 121 w 862"/>
                <a:gd name="T67" fmla="*/ 209 h 570"/>
                <a:gd name="T68" fmla="*/ 62 w 862"/>
                <a:gd name="T69" fmla="*/ 251 h 570"/>
                <a:gd name="T70" fmla="*/ 22 w 862"/>
                <a:gd name="T71" fmla="*/ 277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2" h="570">
                  <a:moveTo>
                    <a:pt x="0" y="289"/>
                  </a:moveTo>
                  <a:lnTo>
                    <a:pt x="7" y="296"/>
                  </a:lnTo>
                  <a:lnTo>
                    <a:pt x="16" y="301"/>
                  </a:lnTo>
                  <a:lnTo>
                    <a:pt x="25" y="307"/>
                  </a:lnTo>
                  <a:lnTo>
                    <a:pt x="34" y="311"/>
                  </a:lnTo>
                  <a:lnTo>
                    <a:pt x="52" y="319"/>
                  </a:lnTo>
                  <a:lnTo>
                    <a:pt x="72" y="324"/>
                  </a:lnTo>
                  <a:lnTo>
                    <a:pt x="115" y="334"/>
                  </a:lnTo>
                  <a:lnTo>
                    <a:pt x="161" y="346"/>
                  </a:lnTo>
                  <a:lnTo>
                    <a:pt x="185" y="355"/>
                  </a:lnTo>
                  <a:lnTo>
                    <a:pt x="210" y="366"/>
                  </a:lnTo>
                  <a:lnTo>
                    <a:pt x="222" y="373"/>
                  </a:lnTo>
                  <a:lnTo>
                    <a:pt x="235" y="379"/>
                  </a:lnTo>
                  <a:lnTo>
                    <a:pt x="248" y="388"/>
                  </a:lnTo>
                  <a:lnTo>
                    <a:pt x="261" y="397"/>
                  </a:lnTo>
                  <a:lnTo>
                    <a:pt x="274" y="408"/>
                  </a:lnTo>
                  <a:lnTo>
                    <a:pt x="287" y="419"/>
                  </a:lnTo>
                  <a:lnTo>
                    <a:pt x="299" y="432"/>
                  </a:lnTo>
                  <a:lnTo>
                    <a:pt x="312" y="446"/>
                  </a:lnTo>
                  <a:lnTo>
                    <a:pt x="325" y="462"/>
                  </a:lnTo>
                  <a:lnTo>
                    <a:pt x="337" y="479"/>
                  </a:lnTo>
                  <a:lnTo>
                    <a:pt x="351" y="498"/>
                  </a:lnTo>
                  <a:lnTo>
                    <a:pt x="364" y="517"/>
                  </a:lnTo>
                  <a:lnTo>
                    <a:pt x="398" y="570"/>
                  </a:lnTo>
                  <a:lnTo>
                    <a:pt x="423" y="533"/>
                  </a:lnTo>
                  <a:lnTo>
                    <a:pt x="448" y="494"/>
                  </a:lnTo>
                  <a:lnTo>
                    <a:pt x="471" y="457"/>
                  </a:lnTo>
                  <a:lnTo>
                    <a:pt x="494" y="419"/>
                  </a:lnTo>
                  <a:lnTo>
                    <a:pt x="516" y="380"/>
                  </a:lnTo>
                  <a:lnTo>
                    <a:pt x="539" y="343"/>
                  </a:lnTo>
                  <a:lnTo>
                    <a:pt x="563" y="306"/>
                  </a:lnTo>
                  <a:lnTo>
                    <a:pt x="589" y="270"/>
                  </a:lnTo>
                  <a:lnTo>
                    <a:pt x="616" y="233"/>
                  </a:lnTo>
                  <a:lnTo>
                    <a:pt x="646" y="196"/>
                  </a:lnTo>
                  <a:lnTo>
                    <a:pt x="661" y="178"/>
                  </a:lnTo>
                  <a:lnTo>
                    <a:pt x="675" y="161"/>
                  </a:lnTo>
                  <a:lnTo>
                    <a:pt x="691" y="146"/>
                  </a:lnTo>
                  <a:lnTo>
                    <a:pt x="704" y="133"/>
                  </a:lnTo>
                  <a:lnTo>
                    <a:pt x="862" y="28"/>
                  </a:lnTo>
                  <a:lnTo>
                    <a:pt x="850" y="22"/>
                  </a:lnTo>
                  <a:lnTo>
                    <a:pt x="841" y="17"/>
                  </a:lnTo>
                  <a:lnTo>
                    <a:pt x="829" y="14"/>
                  </a:lnTo>
                  <a:lnTo>
                    <a:pt x="809" y="9"/>
                  </a:lnTo>
                  <a:lnTo>
                    <a:pt x="796" y="6"/>
                  </a:lnTo>
                  <a:lnTo>
                    <a:pt x="781" y="4"/>
                  </a:lnTo>
                  <a:lnTo>
                    <a:pt x="764" y="2"/>
                  </a:lnTo>
                  <a:lnTo>
                    <a:pt x="751" y="2"/>
                  </a:lnTo>
                  <a:lnTo>
                    <a:pt x="715" y="0"/>
                  </a:lnTo>
                  <a:lnTo>
                    <a:pt x="679" y="1"/>
                  </a:lnTo>
                  <a:lnTo>
                    <a:pt x="642" y="3"/>
                  </a:lnTo>
                  <a:lnTo>
                    <a:pt x="606" y="6"/>
                  </a:lnTo>
                  <a:lnTo>
                    <a:pt x="577" y="11"/>
                  </a:lnTo>
                  <a:lnTo>
                    <a:pt x="546" y="16"/>
                  </a:lnTo>
                  <a:lnTo>
                    <a:pt x="516" y="23"/>
                  </a:lnTo>
                  <a:lnTo>
                    <a:pt x="486" y="31"/>
                  </a:lnTo>
                  <a:lnTo>
                    <a:pt x="456" y="39"/>
                  </a:lnTo>
                  <a:lnTo>
                    <a:pt x="426" y="48"/>
                  </a:lnTo>
                  <a:lnTo>
                    <a:pt x="398" y="58"/>
                  </a:lnTo>
                  <a:lnTo>
                    <a:pt x="370" y="68"/>
                  </a:lnTo>
                  <a:lnTo>
                    <a:pt x="337" y="81"/>
                  </a:lnTo>
                  <a:lnTo>
                    <a:pt x="308" y="95"/>
                  </a:lnTo>
                  <a:lnTo>
                    <a:pt x="279" y="108"/>
                  </a:lnTo>
                  <a:lnTo>
                    <a:pt x="253" y="123"/>
                  </a:lnTo>
                  <a:lnTo>
                    <a:pt x="229" y="137"/>
                  </a:lnTo>
                  <a:lnTo>
                    <a:pt x="205" y="151"/>
                  </a:lnTo>
                  <a:lnTo>
                    <a:pt x="183" y="165"/>
                  </a:lnTo>
                  <a:lnTo>
                    <a:pt x="162" y="180"/>
                  </a:lnTo>
                  <a:lnTo>
                    <a:pt x="121" y="209"/>
                  </a:lnTo>
                  <a:lnTo>
                    <a:pt x="82" y="237"/>
                  </a:lnTo>
                  <a:lnTo>
                    <a:pt x="62" y="251"/>
                  </a:lnTo>
                  <a:lnTo>
                    <a:pt x="42" y="264"/>
                  </a:lnTo>
                  <a:lnTo>
                    <a:pt x="22" y="277"/>
                  </a:lnTo>
                  <a:lnTo>
                    <a:pt x="0" y="289"/>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86" name="Freeform 9"/>
            <p:cNvSpPr>
              <a:spLocks/>
            </p:cNvSpPr>
            <p:nvPr/>
          </p:nvSpPr>
          <p:spPr bwMode="auto">
            <a:xfrm>
              <a:off x="1395413" y="1133475"/>
              <a:ext cx="239713" cy="320675"/>
            </a:xfrm>
            <a:custGeom>
              <a:avLst/>
              <a:gdLst>
                <a:gd name="T0" fmla="*/ 337 w 758"/>
                <a:gd name="T1" fmla="*/ 694 h 1011"/>
                <a:gd name="T2" fmla="*/ 307 w 758"/>
                <a:gd name="T3" fmla="*/ 762 h 1011"/>
                <a:gd name="T4" fmla="*/ 283 w 758"/>
                <a:gd name="T5" fmla="*/ 811 h 1011"/>
                <a:gd name="T6" fmla="*/ 262 w 758"/>
                <a:gd name="T7" fmla="*/ 843 h 1011"/>
                <a:gd name="T8" fmla="*/ 248 w 758"/>
                <a:gd name="T9" fmla="*/ 863 h 1011"/>
                <a:gd name="T10" fmla="*/ 232 w 758"/>
                <a:gd name="T11" fmla="*/ 880 h 1011"/>
                <a:gd name="T12" fmla="*/ 216 w 758"/>
                <a:gd name="T13" fmla="*/ 892 h 1011"/>
                <a:gd name="T14" fmla="*/ 199 w 758"/>
                <a:gd name="T15" fmla="*/ 900 h 1011"/>
                <a:gd name="T16" fmla="*/ 182 w 758"/>
                <a:gd name="T17" fmla="*/ 903 h 1011"/>
                <a:gd name="T18" fmla="*/ 163 w 758"/>
                <a:gd name="T19" fmla="*/ 899 h 1011"/>
                <a:gd name="T20" fmla="*/ 145 w 758"/>
                <a:gd name="T21" fmla="*/ 888 h 1011"/>
                <a:gd name="T22" fmla="*/ 128 w 758"/>
                <a:gd name="T23" fmla="*/ 874 h 1011"/>
                <a:gd name="T24" fmla="*/ 118 w 758"/>
                <a:gd name="T25" fmla="*/ 862 h 1011"/>
                <a:gd name="T26" fmla="*/ 111 w 758"/>
                <a:gd name="T27" fmla="*/ 849 h 1011"/>
                <a:gd name="T28" fmla="*/ 107 w 758"/>
                <a:gd name="T29" fmla="*/ 837 h 1011"/>
                <a:gd name="T30" fmla="*/ 106 w 758"/>
                <a:gd name="T31" fmla="*/ 819 h 1011"/>
                <a:gd name="T32" fmla="*/ 113 w 758"/>
                <a:gd name="T33" fmla="*/ 796 h 1011"/>
                <a:gd name="T34" fmla="*/ 127 w 758"/>
                <a:gd name="T35" fmla="*/ 763 h 1011"/>
                <a:gd name="T36" fmla="*/ 137 w 758"/>
                <a:gd name="T37" fmla="*/ 731 h 1011"/>
                <a:gd name="T38" fmla="*/ 137 w 758"/>
                <a:gd name="T39" fmla="*/ 713 h 1011"/>
                <a:gd name="T40" fmla="*/ 134 w 758"/>
                <a:gd name="T41" fmla="*/ 702 h 1011"/>
                <a:gd name="T42" fmla="*/ 126 w 758"/>
                <a:gd name="T43" fmla="*/ 688 h 1011"/>
                <a:gd name="T44" fmla="*/ 116 w 758"/>
                <a:gd name="T45" fmla="*/ 676 h 1011"/>
                <a:gd name="T46" fmla="*/ 106 w 758"/>
                <a:gd name="T47" fmla="*/ 667 h 1011"/>
                <a:gd name="T48" fmla="*/ 97 w 758"/>
                <a:gd name="T49" fmla="*/ 661 h 1011"/>
                <a:gd name="T50" fmla="*/ 88 w 758"/>
                <a:gd name="T51" fmla="*/ 659 h 1011"/>
                <a:gd name="T52" fmla="*/ 78 w 758"/>
                <a:gd name="T53" fmla="*/ 660 h 1011"/>
                <a:gd name="T54" fmla="*/ 65 w 758"/>
                <a:gd name="T55" fmla="*/ 667 h 1011"/>
                <a:gd name="T56" fmla="*/ 48 w 758"/>
                <a:gd name="T57" fmla="*/ 681 h 1011"/>
                <a:gd name="T58" fmla="*/ 33 w 758"/>
                <a:gd name="T59" fmla="*/ 702 h 1011"/>
                <a:gd name="T60" fmla="*/ 21 w 758"/>
                <a:gd name="T61" fmla="*/ 725 h 1011"/>
                <a:gd name="T62" fmla="*/ 12 w 758"/>
                <a:gd name="T63" fmla="*/ 748 h 1011"/>
                <a:gd name="T64" fmla="*/ 5 w 758"/>
                <a:gd name="T65" fmla="*/ 773 h 1011"/>
                <a:gd name="T66" fmla="*/ 1 w 758"/>
                <a:gd name="T67" fmla="*/ 802 h 1011"/>
                <a:gd name="T68" fmla="*/ 0 w 758"/>
                <a:gd name="T69" fmla="*/ 829 h 1011"/>
                <a:gd name="T70" fmla="*/ 2 w 758"/>
                <a:gd name="T71" fmla="*/ 854 h 1011"/>
                <a:gd name="T72" fmla="*/ 8 w 758"/>
                <a:gd name="T73" fmla="*/ 880 h 1011"/>
                <a:gd name="T74" fmla="*/ 16 w 758"/>
                <a:gd name="T75" fmla="*/ 904 h 1011"/>
                <a:gd name="T76" fmla="*/ 27 w 758"/>
                <a:gd name="T77" fmla="*/ 925 h 1011"/>
                <a:gd name="T78" fmla="*/ 42 w 758"/>
                <a:gd name="T79" fmla="*/ 944 h 1011"/>
                <a:gd name="T80" fmla="*/ 58 w 758"/>
                <a:gd name="T81" fmla="*/ 963 h 1011"/>
                <a:gd name="T82" fmla="*/ 77 w 758"/>
                <a:gd name="T83" fmla="*/ 977 h 1011"/>
                <a:gd name="T84" fmla="*/ 96 w 758"/>
                <a:gd name="T85" fmla="*/ 990 h 1011"/>
                <a:gd name="T86" fmla="*/ 119 w 758"/>
                <a:gd name="T87" fmla="*/ 1000 h 1011"/>
                <a:gd name="T88" fmla="*/ 144 w 758"/>
                <a:gd name="T89" fmla="*/ 1007 h 1011"/>
                <a:gd name="T90" fmla="*/ 169 w 758"/>
                <a:gd name="T91" fmla="*/ 1011 h 1011"/>
                <a:gd name="T92" fmla="*/ 195 w 758"/>
                <a:gd name="T93" fmla="*/ 1011 h 1011"/>
                <a:gd name="T94" fmla="*/ 224 w 758"/>
                <a:gd name="T95" fmla="*/ 1007 h 1011"/>
                <a:gd name="T96" fmla="*/ 249 w 758"/>
                <a:gd name="T97" fmla="*/ 1001 h 1011"/>
                <a:gd name="T98" fmla="*/ 270 w 758"/>
                <a:gd name="T99" fmla="*/ 993 h 1011"/>
                <a:gd name="T100" fmla="*/ 288 w 758"/>
                <a:gd name="T101" fmla="*/ 982 h 1011"/>
                <a:gd name="T102" fmla="*/ 306 w 758"/>
                <a:gd name="T103" fmla="*/ 970 h 1011"/>
                <a:gd name="T104" fmla="*/ 329 w 758"/>
                <a:gd name="T105" fmla="*/ 948 h 1011"/>
                <a:gd name="T106" fmla="*/ 355 w 758"/>
                <a:gd name="T107" fmla="*/ 913 h 1011"/>
                <a:gd name="T108" fmla="*/ 377 w 758"/>
                <a:gd name="T109" fmla="*/ 873 h 1011"/>
                <a:gd name="T110" fmla="*/ 397 w 758"/>
                <a:gd name="T111" fmla="*/ 829 h 1011"/>
                <a:gd name="T112" fmla="*/ 424 w 758"/>
                <a:gd name="T113" fmla="*/ 763 h 1011"/>
                <a:gd name="T114" fmla="*/ 478 w 758"/>
                <a:gd name="T115" fmla="*/ 645 h 1011"/>
                <a:gd name="T116" fmla="*/ 565 w 758"/>
                <a:gd name="T117" fmla="*/ 473 h 1011"/>
                <a:gd name="T118" fmla="*/ 656 w 758"/>
                <a:gd name="T119" fmla="*/ 289 h 1011"/>
                <a:gd name="T120" fmla="*/ 715 w 758"/>
                <a:gd name="T121" fmla="*/ 156 h 1011"/>
                <a:gd name="T122" fmla="*/ 746 w 758"/>
                <a:gd name="T123" fmla="*/ 77 h 1011"/>
                <a:gd name="T124" fmla="*/ 661 w 758"/>
                <a:gd name="T125" fmla="*/ 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8" h="1011">
                  <a:moveTo>
                    <a:pt x="351" y="660"/>
                  </a:moveTo>
                  <a:lnTo>
                    <a:pt x="337" y="694"/>
                  </a:lnTo>
                  <a:lnTo>
                    <a:pt x="318" y="739"/>
                  </a:lnTo>
                  <a:lnTo>
                    <a:pt x="307" y="762"/>
                  </a:lnTo>
                  <a:lnTo>
                    <a:pt x="296" y="788"/>
                  </a:lnTo>
                  <a:lnTo>
                    <a:pt x="283" y="811"/>
                  </a:lnTo>
                  <a:lnTo>
                    <a:pt x="270" y="834"/>
                  </a:lnTo>
                  <a:lnTo>
                    <a:pt x="262" y="843"/>
                  </a:lnTo>
                  <a:lnTo>
                    <a:pt x="255" y="854"/>
                  </a:lnTo>
                  <a:lnTo>
                    <a:pt x="248" y="863"/>
                  </a:lnTo>
                  <a:lnTo>
                    <a:pt x="240" y="872"/>
                  </a:lnTo>
                  <a:lnTo>
                    <a:pt x="232" y="880"/>
                  </a:lnTo>
                  <a:lnTo>
                    <a:pt x="224" y="886"/>
                  </a:lnTo>
                  <a:lnTo>
                    <a:pt x="216" y="892"/>
                  </a:lnTo>
                  <a:lnTo>
                    <a:pt x="207" y="896"/>
                  </a:lnTo>
                  <a:lnTo>
                    <a:pt x="199" y="900"/>
                  </a:lnTo>
                  <a:lnTo>
                    <a:pt x="191" y="902"/>
                  </a:lnTo>
                  <a:lnTo>
                    <a:pt x="182" y="903"/>
                  </a:lnTo>
                  <a:lnTo>
                    <a:pt x="172" y="902"/>
                  </a:lnTo>
                  <a:lnTo>
                    <a:pt x="163" y="899"/>
                  </a:lnTo>
                  <a:lnTo>
                    <a:pt x="155" y="895"/>
                  </a:lnTo>
                  <a:lnTo>
                    <a:pt x="145" y="888"/>
                  </a:lnTo>
                  <a:lnTo>
                    <a:pt x="135" y="881"/>
                  </a:lnTo>
                  <a:lnTo>
                    <a:pt x="128" y="874"/>
                  </a:lnTo>
                  <a:lnTo>
                    <a:pt x="123" y="868"/>
                  </a:lnTo>
                  <a:lnTo>
                    <a:pt x="118" y="862"/>
                  </a:lnTo>
                  <a:lnTo>
                    <a:pt x="114" y="856"/>
                  </a:lnTo>
                  <a:lnTo>
                    <a:pt x="111" y="849"/>
                  </a:lnTo>
                  <a:lnTo>
                    <a:pt x="108" y="843"/>
                  </a:lnTo>
                  <a:lnTo>
                    <a:pt x="107" y="837"/>
                  </a:lnTo>
                  <a:lnTo>
                    <a:pt x="106" y="831"/>
                  </a:lnTo>
                  <a:lnTo>
                    <a:pt x="106" y="819"/>
                  </a:lnTo>
                  <a:lnTo>
                    <a:pt x="108" y="808"/>
                  </a:lnTo>
                  <a:lnTo>
                    <a:pt x="113" y="796"/>
                  </a:lnTo>
                  <a:lnTo>
                    <a:pt x="117" y="785"/>
                  </a:lnTo>
                  <a:lnTo>
                    <a:pt x="127" y="763"/>
                  </a:lnTo>
                  <a:lnTo>
                    <a:pt x="135" y="741"/>
                  </a:lnTo>
                  <a:lnTo>
                    <a:pt x="137" y="731"/>
                  </a:lnTo>
                  <a:lnTo>
                    <a:pt x="138" y="720"/>
                  </a:lnTo>
                  <a:lnTo>
                    <a:pt x="137" y="713"/>
                  </a:lnTo>
                  <a:lnTo>
                    <a:pt x="136" y="707"/>
                  </a:lnTo>
                  <a:lnTo>
                    <a:pt x="134" y="702"/>
                  </a:lnTo>
                  <a:lnTo>
                    <a:pt x="130" y="697"/>
                  </a:lnTo>
                  <a:lnTo>
                    <a:pt x="126" y="688"/>
                  </a:lnTo>
                  <a:lnTo>
                    <a:pt x="121" y="681"/>
                  </a:lnTo>
                  <a:lnTo>
                    <a:pt x="116" y="676"/>
                  </a:lnTo>
                  <a:lnTo>
                    <a:pt x="112" y="670"/>
                  </a:lnTo>
                  <a:lnTo>
                    <a:pt x="106" y="667"/>
                  </a:lnTo>
                  <a:lnTo>
                    <a:pt x="102" y="664"/>
                  </a:lnTo>
                  <a:lnTo>
                    <a:pt x="97" y="661"/>
                  </a:lnTo>
                  <a:lnTo>
                    <a:pt x="92" y="660"/>
                  </a:lnTo>
                  <a:lnTo>
                    <a:pt x="88" y="659"/>
                  </a:lnTo>
                  <a:lnTo>
                    <a:pt x="83" y="659"/>
                  </a:lnTo>
                  <a:lnTo>
                    <a:pt x="78" y="660"/>
                  </a:lnTo>
                  <a:lnTo>
                    <a:pt x="73" y="661"/>
                  </a:lnTo>
                  <a:lnTo>
                    <a:pt x="65" y="667"/>
                  </a:lnTo>
                  <a:lnTo>
                    <a:pt x="56" y="673"/>
                  </a:lnTo>
                  <a:lnTo>
                    <a:pt x="48" y="681"/>
                  </a:lnTo>
                  <a:lnTo>
                    <a:pt x="40" y="691"/>
                  </a:lnTo>
                  <a:lnTo>
                    <a:pt x="33" y="702"/>
                  </a:lnTo>
                  <a:lnTo>
                    <a:pt x="26" y="714"/>
                  </a:lnTo>
                  <a:lnTo>
                    <a:pt x="21" y="725"/>
                  </a:lnTo>
                  <a:lnTo>
                    <a:pt x="15" y="737"/>
                  </a:lnTo>
                  <a:lnTo>
                    <a:pt x="12" y="748"/>
                  </a:lnTo>
                  <a:lnTo>
                    <a:pt x="9" y="759"/>
                  </a:lnTo>
                  <a:lnTo>
                    <a:pt x="5" y="773"/>
                  </a:lnTo>
                  <a:lnTo>
                    <a:pt x="2" y="788"/>
                  </a:lnTo>
                  <a:lnTo>
                    <a:pt x="1" y="802"/>
                  </a:lnTo>
                  <a:lnTo>
                    <a:pt x="0" y="815"/>
                  </a:lnTo>
                  <a:lnTo>
                    <a:pt x="0" y="829"/>
                  </a:lnTo>
                  <a:lnTo>
                    <a:pt x="1" y="842"/>
                  </a:lnTo>
                  <a:lnTo>
                    <a:pt x="2" y="854"/>
                  </a:lnTo>
                  <a:lnTo>
                    <a:pt x="5" y="868"/>
                  </a:lnTo>
                  <a:lnTo>
                    <a:pt x="8" y="880"/>
                  </a:lnTo>
                  <a:lnTo>
                    <a:pt x="12" y="892"/>
                  </a:lnTo>
                  <a:lnTo>
                    <a:pt x="16" y="904"/>
                  </a:lnTo>
                  <a:lnTo>
                    <a:pt x="22" y="915"/>
                  </a:lnTo>
                  <a:lnTo>
                    <a:pt x="27" y="925"/>
                  </a:lnTo>
                  <a:lnTo>
                    <a:pt x="34" y="936"/>
                  </a:lnTo>
                  <a:lnTo>
                    <a:pt x="42" y="944"/>
                  </a:lnTo>
                  <a:lnTo>
                    <a:pt x="49" y="954"/>
                  </a:lnTo>
                  <a:lnTo>
                    <a:pt x="58" y="963"/>
                  </a:lnTo>
                  <a:lnTo>
                    <a:pt x="67" y="971"/>
                  </a:lnTo>
                  <a:lnTo>
                    <a:pt x="77" y="977"/>
                  </a:lnTo>
                  <a:lnTo>
                    <a:pt x="87" y="985"/>
                  </a:lnTo>
                  <a:lnTo>
                    <a:pt x="96" y="990"/>
                  </a:lnTo>
                  <a:lnTo>
                    <a:pt x="107" y="996"/>
                  </a:lnTo>
                  <a:lnTo>
                    <a:pt x="119" y="1000"/>
                  </a:lnTo>
                  <a:lnTo>
                    <a:pt x="130" y="1005"/>
                  </a:lnTo>
                  <a:lnTo>
                    <a:pt x="144" y="1007"/>
                  </a:lnTo>
                  <a:lnTo>
                    <a:pt x="156" y="1009"/>
                  </a:lnTo>
                  <a:lnTo>
                    <a:pt x="169" y="1011"/>
                  </a:lnTo>
                  <a:lnTo>
                    <a:pt x="182" y="1011"/>
                  </a:lnTo>
                  <a:lnTo>
                    <a:pt x="195" y="1011"/>
                  </a:lnTo>
                  <a:lnTo>
                    <a:pt x="209" y="1010"/>
                  </a:lnTo>
                  <a:lnTo>
                    <a:pt x="224" y="1007"/>
                  </a:lnTo>
                  <a:lnTo>
                    <a:pt x="238" y="1005"/>
                  </a:lnTo>
                  <a:lnTo>
                    <a:pt x="249" y="1001"/>
                  </a:lnTo>
                  <a:lnTo>
                    <a:pt x="260" y="997"/>
                  </a:lnTo>
                  <a:lnTo>
                    <a:pt x="270" y="993"/>
                  </a:lnTo>
                  <a:lnTo>
                    <a:pt x="280" y="988"/>
                  </a:lnTo>
                  <a:lnTo>
                    <a:pt x="288" y="982"/>
                  </a:lnTo>
                  <a:lnTo>
                    <a:pt x="297" y="976"/>
                  </a:lnTo>
                  <a:lnTo>
                    <a:pt x="306" y="970"/>
                  </a:lnTo>
                  <a:lnTo>
                    <a:pt x="314" y="963"/>
                  </a:lnTo>
                  <a:lnTo>
                    <a:pt x="329" y="948"/>
                  </a:lnTo>
                  <a:lnTo>
                    <a:pt x="342" y="930"/>
                  </a:lnTo>
                  <a:lnTo>
                    <a:pt x="355" y="913"/>
                  </a:lnTo>
                  <a:lnTo>
                    <a:pt x="366" y="893"/>
                  </a:lnTo>
                  <a:lnTo>
                    <a:pt x="377" y="873"/>
                  </a:lnTo>
                  <a:lnTo>
                    <a:pt x="387" y="851"/>
                  </a:lnTo>
                  <a:lnTo>
                    <a:pt x="397" y="829"/>
                  </a:lnTo>
                  <a:lnTo>
                    <a:pt x="407" y="807"/>
                  </a:lnTo>
                  <a:lnTo>
                    <a:pt x="424" y="763"/>
                  </a:lnTo>
                  <a:lnTo>
                    <a:pt x="444" y="720"/>
                  </a:lnTo>
                  <a:lnTo>
                    <a:pt x="478" y="645"/>
                  </a:lnTo>
                  <a:lnTo>
                    <a:pt x="520" y="563"/>
                  </a:lnTo>
                  <a:lnTo>
                    <a:pt x="565" y="473"/>
                  </a:lnTo>
                  <a:lnTo>
                    <a:pt x="611" y="381"/>
                  </a:lnTo>
                  <a:lnTo>
                    <a:pt x="656" y="289"/>
                  </a:lnTo>
                  <a:lnTo>
                    <a:pt x="696" y="199"/>
                  </a:lnTo>
                  <a:lnTo>
                    <a:pt x="715" y="156"/>
                  </a:lnTo>
                  <a:lnTo>
                    <a:pt x="731" y="115"/>
                  </a:lnTo>
                  <a:lnTo>
                    <a:pt x="746" y="77"/>
                  </a:lnTo>
                  <a:lnTo>
                    <a:pt x="758" y="41"/>
                  </a:lnTo>
                  <a:lnTo>
                    <a:pt x="661" y="0"/>
                  </a:lnTo>
                  <a:lnTo>
                    <a:pt x="351" y="66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87" name="Freeform 10"/>
            <p:cNvSpPr>
              <a:spLocks/>
            </p:cNvSpPr>
            <p:nvPr/>
          </p:nvSpPr>
          <p:spPr bwMode="auto">
            <a:xfrm>
              <a:off x="1612900" y="1155700"/>
              <a:ext cx="244475" cy="144463"/>
            </a:xfrm>
            <a:custGeom>
              <a:avLst/>
              <a:gdLst>
                <a:gd name="T0" fmla="*/ 431 w 772"/>
                <a:gd name="T1" fmla="*/ 379 h 454"/>
                <a:gd name="T2" fmla="*/ 469 w 772"/>
                <a:gd name="T3" fmla="*/ 386 h 454"/>
                <a:gd name="T4" fmla="*/ 497 w 772"/>
                <a:gd name="T5" fmla="*/ 395 h 454"/>
                <a:gd name="T6" fmla="*/ 518 w 772"/>
                <a:gd name="T7" fmla="*/ 405 h 454"/>
                <a:gd name="T8" fmla="*/ 542 w 772"/>
                <a:gd name="T9" fmla="*/ 421 h 454"/>
                <a:gd name="T10" fmla="*/ 566 w 772"/>
                <a:gd name="T11" fmla="*/ 438 h 454"/>
                <a:gd name="T12" fmla="*/ 587 w 772"/>
                <a:gd name="T13" fmla="*/ 448 h 454"/>
                <a:gd name="T14" fmla="*/ 609 w 772"/>
                <a:gd name="T15" fmla="*/ 454 h 454"/>
                <a:gd name="T16" fmla="*/ 630 w 772"/>
                <a:gd name="T17" fmla="*/ 453 h 454"/>
                <a:gd name="T18" fmla="*/ 652 w 772"/>
                <a:gd name="T19" fmla="*/ 448 h 454"/>
                <a:gd name="T20" fmla="*/ 675 w 772"/>
                <a:gd name="T21" fmla="*/ 438 h 454"/>
                <a:gd name="T22" fmla="*/ 709 w 772"/>
                <a:gd name="T23" fmla="*/ 419 h 454"/>
                <a:gd name="T24" fmla="*/ 753 w 772"/>
                <a:gd name="T25" fmla="*/ 394 h 454"/>
                <a:gd name="T26" fmla="*/ 766 w 772"/>
                <a:gd name="T27" fmla="*/ 371 h 454"/>
                <a:gd name="T28" fmla="*/ 750 w 772"/>
                <a:gd name="T29" fmla="*/ 345 h 454"/>
                <a:gd name="T30" fmla="*/ 730 w 772"/>
                <a:gd name="T31" fmla="*/ 319 h 454"/>
                <a:gd name="T32" fmla="*/ 705 w 772"/>
                <a:gd name="T33" fmla="*/ 296 h 454"/>
                <a:gd name="T34" fmla="*/ 678 w 772"/>
                <a:gd name="T35" fmla="*/ 275 h 454"/>
                <a:gd name="T36" fmla="*/ 647 w 772"/>
                <a:gd name="T37" fmla="*/ 255 h 454"/>
                <a:gd name="T38" fmla="*/ 614 w 772"/>
                <a:gd name="T39" fmla="*/ 238 h 454"/>
                <a:gd name="T40" fmla="*/ 580 w 772"/>
                <a:gd name="T41" fmla="*/ 224 h 454"/>
                <a:gd name="T42" fmla="*/ 544 w 772"/>
                <a:gd name="T43" fmla="*/ 213 h 454"/>
                <a:gd name="T44" fmla="*/ 507 w 772"/>
                <a:gd name="T45" fmla="*/ 205 h 454"/>
                <a:gd name="T46" fmla="*/ 469 w 772"/>
                <a:gd name="T47" fmla="*/ 201 h 454"/>
                <a:gd name="T48" fmla="*/ 431 w 772"/>
                <a:gd name="T49" fmla="*/ 201 h 454"/>
                <a:gd name="T50" fmla="*/ 393 w 772"/>
                <a:gd name="T51" fmla="*/ 207 h 454"/>
                <a:gd name="T52" fmla="*/ 357 w 772"/>
                <a:gd name="T53" fmla="*/ 216 h 454"/>
                <a:gd name="T54" fmla="*/ 321 w 772"/>
                <a:gd name="T55" fmla="*/ 231 h 454"/>
                <a:gd name="T56" fmla="*/ 288 w 772"/>
                <a:gd name="T57" fmla="*/ 250 h 454"/>
                <a:gd name="T58" fmla="*/ 267 w 772"/>
                <a:gd name="T59" fmla="*/ 257 h 454"/>
                <a:gd name="T60" fmla="*/ 234 w 772"/>
                <a:gd name="T61" fmla="*/ 177 h 454"/>
                <a:gd name="T62" fmla="*/ 212 w 772"/>
                <a:gd name="T63" fmla="*/ 124 h 454"/>
                <a:gd name="T64" fmla="*/ 183 w 772"/>
                <a:gd name="T65" fmla="*/ 79 h 454"/>
                <a:gd name="T66" fmla="*/ 151 w 772"/>
                <a:gd name="T67" fmla="*/ 39 h 454"/>
                <a:gd name="T68" fmla="*/ 111 w 772"/>
                <a:gd name="T69" fmla="*/ 0 h 454"/>
                <a:gd name="T70" fmla="*/ 97 w 772"/>
                <a:gd name="T71" fmla="*/ 18 h 454"/>
                <a:gd name="T72" fmla="*/ 80 w 772"/>
                <a:gd name="T73" fmla="*/ 43 h 454"/>
                <a:gd name="T74" fmla="*/ 49 w 772"/>
                <a:gd name="T75" fmla="*/ 108 h 454"/>
                <a:gd name="T76" fmla="*/ 20 w 772"/>
                <a:gd name="T77" fmla="*/ 177 h 454"/>
                <a:gd name="T78" fmla="*/ 0 w 772"/>
                <a:gd name="T79" fmla="*/ 230 h 454"/>
                <a:gd name="T80" fmla="*/ 83 w 772"/>
                <a:gd name="T81" fmla="*/ 295 h 454"/>
                <a:gd name="T82" fmla="*/ 131 w 772"/>
                <a:gd name="T83" fmla="*/ 329 h 454"/>
                <a:gd name="T84" fmla="*/ 163 w 772"/>
                <a:gd name="T85" fmla="*/ 350 h 454"/>
                <a:gd name="T86" fmla="*/ 190 w 772"/>
                <a:gd name="T87" fmla="*/ 360 h 454"/>
                <a:gd name="T88" fmla="*/ 219 w 772"/>
                <a:gd name="T89" fmla="*/ 367 h 454"/>
                <a:gd name="T90" fmla="*/ 282 w 772"/>
                <a:gd name="T91" fmla="*/ 372 h 454"/>
                <a:gd name="T92" fmla="*/ 347 w 772"/>
                <a:gd name="T93" fmla="*/ 373 h 454"/>
                <a:gd name="T94" fmla="*/ 408 w 772"/>
                <a:gd name="T95" fmla="*/ 37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2" h="454">
                  <a:moveTo>
                    <a:pt x="408" y="377"/>
                  </a:moveTo>
                  <a:lnTo>
                    <a:pt x="431" y="379"/>
                  </a:lnTo>
                  <a:lnTo>
                    <a:pt x="451" y="382"/>
                  </a:lnTo>
                  <a:lnTo>
                    <a:pt x="469" y="386"/>
                  </a:lnTo>
                  <a:lnTo>
                    <a:pt x="484" y="391"/>
                  </a:lnTo>
                  <a:lnTo>
                    <a:pt x="497" y="395"/>
                  </a:lnTo>
                  <a:lnTo>
                    <a:pt x="508" y="401"/>
                  </a:lnTo>
                  <a:lnTo>
                    <a:pt x="518" y="405"/>
                  </a:lnTo>
                  <a:lnTo>
                    <a:pt x="527" y="411"/>
                  </a:lnTo>
                  <a:lnTo>
                    <a:pt x="542" y="421"/>
                  </a:lnTo>
                  <a:lnTo>
                    <a:pt x="558" y="432"/>
                  </a:lnTo>
                  <a:lnTo>
                    <a:pt x="566" y="438"/>
                  </a:lnTo>
                  <a:lnTo>
                    <a:pt x="576" y="443"/>
                  </a:lnTo>
                  <a:lnTo>
                    <a:pt x="587" y="448"/>
                  </a:lnTo>
                  <a:lnTo>
                    <a:pt x="599" y="452"/>
                  </a:lnTo>
                  <a:lnTo>
                    <a:pt x="609" y="454"/>
                  </a:lnTo>
                  <a:lnTo>
                    <a:pt x="619" y="454"/>
                  </a:lnTo>
                  <a:lnTo>
                    <a:pt x="630" y="453"/>
                  </a:lnTo>
                  <a:lnTo>
                    <a:pt x="641" y="451"/>
                  </a:lnTo>
                  <a:lnTo>
                    <a:pt x="652" y="448"/>
                  </a:lnTo>
                  <a:lnTo>
                    <a:pt x="663" y="443"/>
                  </a:lnTo>
                  <a:lnTo>
                    <a:pt x="675" y="438"/>
                  </a:lnTo>
                  <a:lnTo>
                    <a:pt x="686" y="432"/>
                  </a:lnTo>
                  <a:lnTo>
                    <a:pt x="709" y="419"/>
                  </a:lnTo>
                  <a:lnTo>
                    <a:pt x="732" y="406"/>
                  </a:lnTo>
                  <a:lnTo>
                    <a:pt x="753" y="394"/>
                  </a:lnTo>
                  <a:lnTo>
                    <a:pt x="772" y="384"/>
                  </a:lnTo>
                  <a:lnTo>
                    <a:pt x="766" y="371"/>
                  </a:lnTo>
                  <a:lnTo>
                    <a:pt x="758" y="358"/>
                  </a:lnTo>
                  <a:lnTo>
                    <a:pt x="750" y="345"/>
                  </a:lnTo>
                  <a:lnTo>
                    <a:pt x="741" y="333"/>
                  </a:lnTo>
                  <a:lnTo>
                    <a:pt x="730" y="319"/>
                  </a:lnTo>
                  <a:lnTo>
                    <a:pt x="718" y="309"/>
                  </a:lnTo>
                  <a:lnTo>
                    <a:pt x="705" y="296"/>
                  </a:lnTo>
                  <a:lnTo>
                    <a:pt x="692" y="285"/>
                  </a:lnTo>
                  <a:lnTo>
                    <a:pt x="678" y="275"/>
                  </a:lnTo>
                  <a:lnTo>
                    <a:pt x="663" y="265"/>
                  </a:lnTo>
                  <a:lnTo>
                    <a:pt x="647" y="255"/>
                  </a:lnTo>
                  <a:lnTo>
                    <a:pt x="632" y="246"/>
                  </a:lnTo>
                  <a:lnTo>
                    <a:pt x="614" y="238"/>
                  </a:lnTo>
                  <a:lnTo>
                    <a:pt x="598" y="231"/>
                  </a:lnTo>
                  <a:lnTo>
                    <a:pt x="580" y="224"/>
                  </a:lnTo>
                  <a:lnTo>
                    <a:pt x="562" y="218"/>
                  </a:lnTo>
                  <a:lnTo>
                    <a:pt x="544" y="213"/>
                  </a:lnTo>
                  <a:lnTo>
                    <a:pt x="526" y="209"/>
                  </a:lnTo>
                  <a:lnTo>
                    <a:pt x="507" y="205"/>
                  </a:lnTo>
                  <a:lnTo>
                    <a:pt x="487" y="202"/>
                  </a:lnTo>
                  <a:lnTo>
                    <a:pt x="469" y="201"/>
                  </a:lnTo>
                  <a:lnTo>
                    <a:pt x="450" y="201"/>
                  </a:lnTo>
                  <a:lnTo>
                    <a:pt x="431" y="201"/>
                  </a:lnTo>
                  <a:lnTo>
                    <a:pt x="412" y="203"/>
                  </a:lnTo>
                  <a:lnTo>
                    <a:pt x="393" y="207"/>
                  </a:lnTo>
                  <a:lnTo>
                    <a:pt x="374" y="211"/>
                  </a:lnTo>
                  <a:lnTo>
                    <a:pt x="357" y="216"/>
                  </a:lnTo>
                  <a:lnTo>
                    <a:pt x="338" y="223"/>
                  </a:lnTo>
                  <a:lnTo>
                    <a:pt x="321" y="231"/>
                  </a:lnTo>
                  <a:lnTo>
                    <a:pt x="304" y="241"/>
                  </a:lnTo>
                  <a:lnTo>
                    <a:pt x="288" y="250"/>
                  </a:lnTo>
                  <a:lnTo>
                    <a:pt x="271" y="264"/>
                  </a:lnTo>
                  <a:lnTo>
                    <a:pt x="267" y="257"/>
                  </a:lnTo>
                  <a:lnTo>
                    <a:pt x="265" y="252"/>
                  </a:lnTo>
                  <a:lnTo>
                    <a:pt x="234" y="177"/>
                  </a:lnTo>
                  <a:lnTo>
                    <a:pt x="224" y="150"/>
                  </a:lnTo>
                  <a:lnTo>
                    <a:pt x="212" y="124"/>
                  </a:lnTo>
                  <a:lnTo>
                    <a:pt x="199" y="101"/>
                  </a:lnTo>
                  <a:lnTo>
                    <a:pt x="183" y="79"/>
                  </a:lnTo>
                  <a:lnTo>
                    <a:pt x="168" y="59"/>
                  </a:lnTo>
                  <a:lnTo>
                    <a:pt x="151" y="39"/>
                  </a:lnTo>
                  <a:lnTo>
                    <a:pt x="132" y="19"/>
                  </a:lnTo>
                  <a:lnTo>
                    <a:pt x="111" y="0"/>
                  </a:lnTo>
                  <a:lnTo>
                    <a:pt x="103" y="8"/>
                  </a:lnTo>
                  <a:lnTo>
                    <a:pt x="97" y="18"/>
                  </a:lnTo>
                  <a:lnTo>
                    <a:pt x="89" y="30"/>
                  </a:lnTo>
                  <a:lnTo>
                    <a:pt x="80" y="43"/>
                  </a:lnTo>
                  <a:lnTo>
                    <a:pt x="64" y="74"/>
                  </a:lnTo>
                  <a:lnTo>
                    <a:pt x="49" y="108"/>
                  </a:lnTo>
                  <a:lnTo>
                    <a:pt x="33" y="143"/>
                  </a:lnTo>
                  <a:lnTo>
                    <a:pt x="20" y="177"/>
                  </a:lnTo>
                  <a:lnTo>
                    <a:pt x="9" y="207"/>
                  </a:lnTo>
                  <a:lnTo>
                    <a:pt x="0" y="230"/>
                  </a:lnTo>
                  <a:lnTo>
                    <a:pt x="34" y="258"/>
                  </a:lnTo>
                  <a:lnTo>
                    <a:pt x="83" y="295"/>
                  </a:lnTo>
                  <a:lnTo>
                    <a:pt x="108" y="313"/>
                  </a:lnTo>
                  <a:lnTo>
                    <a:pt x="131" y="329"/>
                  </a:lnTo>
                  <a:lnTo>
                    <a:pt x="149" y="343"/>
                  </a:lnTo>
                  <a:lnTo>
                    <a:pt x="163" y="350"/>
                  </a:lnTo>
                  <a:lnTo>
                    <a:pt x="176" y="356"/>
                  </a:lnTo>
                  <a:lnTo>
                    <a:pt x="190" y="360"/>
                  </a:lnTo>
                  <a:lnTo>
                    <a:pt x="204" y="363"/>
                  </a:lnTo>
                  <a:lnTo>
                    <a:pt x="219" y="367"/>
                  </a:lnTo>
                  <a:lnTo>
                    <a:pt x="250" y="370"/>
                  </a:lnTo>
                  <a:lnTo>
                    <a:pt x="282" y="372"/>
                  </a:lnTo>
                  <a:lnTo>
                    <a:pt x="314" y="372"/>
                  </a:lnTo>
                  <a:lnTo>
                    <a:pt x="347" y="373"/>
                  </a:lnTo>
                  <a:lnTo>
                    <a:pt x="379" y="374"/>
                  </a:lnTo>
                  <a:lnTo>
                    <a:pt x="408" y="377"/>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88" name="Freeform 11"/>
            <p:cNvSpPr>
              <a:spLocks/>
            </p:cNvSpPr>
            <p:nvPr/>
          </p:nvSpPr>
          <p:spPr bwMode="auto">
            <a:xfrm>
              <a:off x="1373188" y="1047750"/>
              <a:ext cx="215900" cy="153988"/>
            </a:xfrm>
            <a:custGeom>
              <a:avLst/>
              <a:gdLst>
                <a:gd name="T0" fmla="*/ 655 w 677"/>
                <a:gd name="T1" fmla="*/ 257 h 485"/>
                <a:gd name="T2" fmla="*/ 612 w 677"/>
                <a:gd name="T3" fmla="*/ 257 h 485"/>
                <a:gd name="T4" fmla="*/ 574 w 677"/>
                <a:gd name="T5" fmla="*/ 260 h 485"/>
                <a:gd name="T6" fmla="*/ 537 w 677"/>
                <a:gd name="T7" fmla="*/ 267 h 485"/>
                <a:gd name="T8" fmla="*/ 502 w 677"/>
                <a:gd name="T9" fmla="*/ 276 h 485"/>
                <a:gd name="T10" fmla="*/ 469 w 677"/>
                <a:gd name="T11" fmla="*/ 287 h 485"/>
                <a:gd name="T12" fmla="*/ 422 w 677"/>
                <a:gd name="T13" fmla="*/ 305 h 485"/>
                <a:gd name="T14" fmla="*/ 388 w 677"/>
                <a:gd name="T15" fmla="*/ 298 h 485"/>
                <a:gd name="T16" fmla="*/ 381 w 677"/>
                <a:gd name="T17" fmla="*/ 256 h 485"/>
                <a:gd name="T18" fmla="*/ 371 w 677"/>
                <a:gd name="T19" fmla="*/ 217 h 485"/>
                <a:gd name="T20" fmla="*/ 360 w 677"/>
                <a:gd name="T21" fmla="*/ 183 h 485"/>
                <a:gd name="T22" fmla="*/ 346 w 677"/>
                <a:gd name="T23" fmla="*/ 153 h 485"/>
                <a:gd name="T24" fmla="*/ 330 w 677"/>
                <a:gd name="T25" fmla="*/ 124 h 485"/>
                <a:gd name="T26" fmla="*/ 312 w 677"/>
                <a:gd name="T27" fmla="*/ 100 h 485"/>
                <a:gd name="T28" fmla="*/ 291 w 677"/>
                <a:gd name="T29" fmla="*/ 79 h 485"/>
                <a:gd name="T30" fmla="*/ 268 w 677"/>
                <a:gd name="T31" fmla="*/ 61 h 485"/>
                <a:gd name="T32" fmla="*/ 241 w 677"/>
                <a:gd name="T33" fmla="*/ 45 h 485"/>
                <a:gd name="T34" fmla="*/ 213 w 677"/>
                <a:gd name="T35" fmla="*/ 32 h 485"/>
                <a:gd name="T36" fmla="*/ 181 w 677"/>
                <a:gd name="T37" fmla="*/ 21 h 485"/>
                <a:gd name="T38" fmla="*/ 146 w 677"/>
                <a:gd name="T39" fmla="*/ 12 h 485"/>
                <a:gd name="T40" fmla="*/ 109 w 677"/>
                <a:gd name="T41" fmla="*/ 7 h 485"/>
                <a:gd name="T42" fmla="*/ 46 w 677"/>
                <a:gd name="T43" fmla="*/ 1 h 485"/>
                <a:gd name="T44" fmla="*/ 1 w 677"/>
                <a:gd name="T45" fmla="*/ 22 h 485"/>
                <a:gd name="T46" fmla="*/ 3 w 677"/>
                <a:gd name="T47" fmla="*/ 58 h 485"/>
                <a:gd name="T48" fmla="*/ 8 w 677"/>
                <a:gd name="T49" fmla="*/ 85 h 485"/>
                <a:gd name="T50" fmla="*/ 15 w 677"/>
                <a:gd name="T51" fmla="*/ 105 h 485"/>
                <a:gd name="T52" fmla="*/ 26 w 677"/>
                <a:gd name="T53" fmla="*/ 120 h 485"/>
                <a:gd name="T54" fmla="*/ 42 w 677"/>
                <a:gd name="T55" fmla="*/ 133 h 485"/>
                <a:gd name="T56" fmla="*/ 76 w 677"/>
                <a:gd name="T57" fmla="*/ 152 h 485"/>
                <a:gd name="T58" fmla="*/ 124 w 677"/>
                <a:gd name="T59" fmla="*/ 178 h 485"/>
                <a:gd name="T60" fmla="*/ 156 w 677"/>
                <a:gd name="T61" fmla="*/ 198 h 485"/>
                <a:gd name="T62" fmla="*/ 183 w 677"/>
                <a:gd name="T63" fmla="*/ 219 h 485"/>
                <a:gd name="T64" fmla="*/ 207 w 677"/>
                <a:gd name="T65" fmla="*/ 238 h 485"/>
                <a:gd name="T66" fmla="*/ 236 w 677"/>
                <a:gd name="T67" fmla="*/ 268 h 485"/>
                <a:gd name="T68" fmla="*/ 265 w 677"/>
                <a:gd name="T69" fmla="*/ 306 h 485"/>
                <a:gd name="T70" fmla="*/ 298 w 677"/>
                <a:gd name="T71" fmla="*/ 359 h 485"/>
                <a:gd name="T72" fmla="*/ 331 w 677"/>
                <a:gd name="T73" fmla="*/ 404 h 485"/>
                <a:gd name="T74" fmla="*/ 352 w 677"/>
                <a:gd name="T75" fmla="*/ 421 h 485"/>
                <a:gd name="T76" fmla="*/ 369 w 677"/>
                <a:gd name="T77" fmla="*/ 431 h 485"/>
                <a:gd name="T78" fmla="*/ 394 w 677"/>
                <a:gd name="T79" fmla="*/ 442 h 485"/>
                <a:gd name="T80" fmla="*/ 445 w 677"/>
                <a:gd name="T81" fmla="*/ 457 h 485"/>
                <a:gd name="T82" fmla="*/ 509 w 677"/>
                <a:gd name="T83" fmla="*/ 472 h 485"/>
                <a:gd name="T84" fmla="*/ 563 w 677"/>
                <a:gd name="T85" fmla="*/ 483 h 485"/>
                <a:gd name="T86" fmla="*/ 594 w 677"/>
                <a:gd name="T87" fmla="*/ 462 h 485"/>
                <a:gd name="T88" fmla="*/ 626 w 677"/>
                <a:gd name="T89" fmla="*/ 406 h 485"/>
                <a:gd name="T90" fmla="*/ 655 w 677"/>
                <a:gd name="T91" fmla="*/ 342 h 485"/>
                <a:gd name="T92" fmla="*/ 670 w 677"/>
                <a:gd name="T93" fmla="*/ 298 h 485"/>
                <a:gd name="T94" fmla="*/ 676 w 677"/>
                <a:gd name="T95" fmla="*/ 27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7" h="485">
                  <a:moveTo>
                    <a:pt x="677" y="259"/>
                  </a:moveTo>
                  <a:lnTo>
                    <a:pt x="655" y="257"/>
                  </a:lnTo>
                  <a:lnTo>
                    <a:pt x="633" y="257"/>
                  </a:lnTo>
                  <a:lnTo>
                    <a:pt x="612" y="257"/>
                  </a:lnTo>
                  <a:lnTo>
                    <a:pt x="592" y="258"/>
                  </a:lnTo>
                  <a:lnTo>
                    <a:pt x="574" y="260"/>
                  </a:lnTo>
                  <a:lnTo>
                    <a:pt x="555" y="264"/>
                  </a:lnTo>
                  <a:lnTo>
                    <a:pt x="537" y="267"/>
                  </a:lnTo>
                  <a:lnTo>
                    <a:pt x="520" y="271"/>
                  </a:lnTo>
                  <a:lnTo>
                    <a:pt x="502" y="276"/>
                  </a:lnTo>
                  <a:lnTo>
                    <a:pt x="486" y="281"/>
                  </a:lnTo>
                  <a:lnTo>
                    <a:pt x="469" y="287"/>
                  </a:lnTo>
                  <a:lnTo>
                    <a:pt x="453" y="292"/>
                  </a:lnTo>
                  <a:lnTo>
                    <a:pt x="422" y="305"/>
                  </a:lnTo>
                  <a:lnTo>
                    <a:pt x="390" y="319"/>
                  </a:lnTo>
                  <a:lnTo>
                    <a:pt x="388" y="298"/>
                  </a:lnTo>
                  <a:lnTo>
                    <a:pt x="385" y="276"/>
                  </a:lnTo>
                  <a:lnTo>
                    <a:pt x="381" y="256"/>
                  </a:lnTo>
                  <a:lnTo>
                    <a:pt x="376" y="236"/>
                  </a:lnTo>
                  <a:lnTo>
                    <a:pt x="371" y="217"/>
                  </a:lnTo>
                  <a:lnTo>
                    <a:pt x="365" y="200"/>
                  </a:lnTo>
                  <a:lnTo>
                    <a:pt x="360" y="183"/>
                  </a:lnTo>
                  <a:lnTo>
                    <a:pt x="353" y="167"/>
                  </a:lnTo>
                  <a:lnTo>
                    <a:pt x="346" y="153"/>
                  </a:lnTo>
                  <a:lnTo>
                    <a:pt x="338" y="139"/>
                  </a:lnTo>
                  <a:lnTo>
                    <a:pt x="330" y="124"/>
                  </a:lnTo>
                  <a:lnTo>
                    <a:pt x="321" y="112"/>
                  </a:lnTo>
                  <a:lnTo>
                    <a:pt x="312" y="100"/>
                  </a:lnTo>
                  <a:lnTo>
                    <a:pt x="302" y="89"/>
                  </a:lnTo>
                  <a:lnTo>
                    <a:pt x="291" y="79"/>
                  </a:lnTo>
                  <a:lnTo>
                    <a:pt x="280" y="69"/>
                  </a:lnTo>
                  <a:lnTo>
                    <a:pt x="268" y="61"/>
                  </a:lnTo>
                  <a:lnTo>
                    <a:pt x="255" y="52"/>
                  </a:lnTo>
                  <a:lnTo>
                    <a:pt x="241" y="45"/>
                  </a:lnTo>
                  <a:lnTo>
                    <a:pt x="227" y="38"/>
                  </a:lnTo>
                  <a:lnTo>
                    <a:pt x="213" y="32"/>
                  </a:lnTo>
                  <a:lnTo>
                    <a:pt x="197" y="27"/>
                  </a:lnTo>
                  <a:lnTo>
                    <a:pt x="181" y="21"/>
                  </a:lnTo>
                  <a:lnTo>
                    <a:pt x="163" y="17"/>
                  </a:lnTo>
                  <a:lnTo>
                    <a:pt x="146" y="12"/>
                  </a:lnTo>
                  <a:lnTo>
                    <a:pt x="127" y="9"/>
                  </a:lnTo>
                  <a:lnTo>
                    <a:pt x="109" y="7"/>
                  </a:lnTo>
                  <a:lnTo>
                    <a:pt x="89" y="5"/>
                  </a:lnTo>
                  <a:lnTo>
                    <a:pt x="46" y="1"/>
                  </a:lnTo>
                  <a:lnTo>
                    <a:pt x="0" y="0"/>
                  </a:lnTo>
                  <a:lnTo>
                    <a:pt x="1" y="22"/>
                  </a:lnTo>
                  <a:lnTo>
                    <a:pt x="2" y="42"/>
                  </a:lnTo>
                  <a:lnTo>
                    <a:pt x="3" y="58"/>
                  </a:lnTo>
                  <a:lnTo>
                    <a:pt x="6" y="73"/>
                  </a:lnTo>
                  <a:lnTo>
                    <a:pt x="8" y="85"/>
                  </a:lnTo>
                  <a:lnTo>
                    <a:pt x="11" y="96"/>
                  </a:lnTo>
                  <a:lnTo>
                    <a:pt x="15" y="105"/>
                  </a:lnTo>
                  <a:lnTo>
                    <a:pt x="21" y="113"/>
                  </a:lnTo>
                  <a:lnTo>
                    <a:pt x="26" y="120"/>
                  </a:lnTo>
                  <a:lnTo>
                    <a:pt x="34" y="126"/>
                  </a:lnTo>
                  <a:lnTo>
                    <a:pt x="42" y="133"/>
                  </a:lnTo>
                  <a:lnTo>
                    <a:pt x="52" y="139"/>
                  </a:lnTo>
                  <a:lnTo>
                    <a:pt x="76" y="152"/>
                  </a:lnTo>
                  <a:lnTo>
                    <a:pt x="105" y="168"/>
                  </a:lnTo>
                  <a:lnTo>
                    <a:pt x="124" y="178"/>
                  </a:lnTo>
                  <a:lnTo>
                    <a:pt x="140" y="188"/>
                  </a:lnTo>
                  <a:lnTo>
                    <a:pt x="156" y="198"/>
                  </a:lnTo>
                  <a:lnTo>
                    <a:pt x="170" y="209"/>
                  </a:lnTo>
                  <a:lnTo>
                    <a:pt x="183" y="219"/>
                  </a:lnTo>
                  <a:lnTo>
                    <a:pt x="195" y="228"/>
                  </a:lnTo>
                  <a:lnTo>
                    <a:pt x="207" y="238"/>
                  </a:lnTo>
                  <a:lnTo>
                    <a:pt x="217" y="248"/>
                  </a:lnTo>
                  <a:lnTo>
                    <a:pt x="236" y="268"/>
                  </a:lnTo>
                  <a:lnTo>
                    <a:pt x="252" y="288"/>
                  </a:lnTo>
                  <a:lnTo>
                    <a:pt x="265" y="306"/>
                  </a:lnTo>
                  <a:lnTo>
                    <a:pt x="278" y="325"/>
                  </a:lnTo>
                  <a:lnTo>
                    <a:pt x="298" y="359"/>
                  </a:lnTo>
                  <a:lnTo>
                    <a:pt x="319" y="390"/>
                  </a:lnTo>
                  <a:lnTo>
                    <a:pt x="331" y="404"/>
                  </a:lnTo>
                  <a:lnTo>
                    <a:pt x="344" y="416"/>
                  </a:lnTo>
                  <a:lnTo>
                    <a:pt x="352" y="421"/>
                  </a:lnTo>
                  <a:lnTo>
                    <a:pt x="360" y="427"/>
                  </a:lnTo>
                  <a:lnTo>
                    <a:pt x="369" y="431"/>
                  </a:lnTo>
                  <a:lnTo>
                    <a:pt x="378" y="436"/>
                  </a:lnTo>
                  <a:lnTo>
                    <a:pt x="394" y="442"/>
                  </a:lnTo>
                  <a:lnTo>
                    <a:pt x="417" y="449"/>
                  </a:lnTo>
                  <a:lnTo>
                    <a:pt x="445" y="457"/>
                  </a:lnTo>
                  <a:lnTo>
                    <a:pt x="477" y="464"/>
                  </a:lnTo>
                  <a:lnTo>
                    <a:pt x="509" y="472"/>
                  </a:lnTo>
                  <a:lnTo>
                    <a:pt x="539" y="478"/>
                  </a:lnTo>
                  <a:lnTo>
                    <a:pt x="563" y="483"/>
                  </a:lnTo>
                  <a:lnTo>
                    <a:pt x="579" y="485"/>
                  </a:lnTo>
                  <a:lnTo>
                    <a:pt x="594" y="462"/>
                  </a:lnTo>
                  <a:lnTo>
                    <a:pt x="610" y="436"/>
                  </a:lnTo>
                  <a:lnTo>
                    <a:pt x="626" y="406"/>
                  </a:lnTo>
                  <a:lnTo>
                    <a:pt x="641" y="374"/>
                  </a:lnTo>
                  <a:lnTo>
                    <a:pt x="655" y="342"/>
                  </a:lnTo>
                  <a:lnTo>
                    <a:pt x="666" y="312"/>
                  </a:lnTo>
                  <a:lnTo>
                    <a:pt x="670" y="298"/>
                  </a:lnTo>
                  <a:lnTo>
                    <a:pt x="673" y="283"/>
                  </a:lnTo>
                  <a:lnTo>
                    <a:pt x="676" y="271"/>
                  </a:lnTo>
                  <a:lnTo>
                    <a:pt x="677" y="259"/>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89" name="Freeform 12"/>
            <p:cNvSpPr>
              <a:spLocks/>
            </p:cNvSpPr>
            <p:nvPr/>
          </p:nvSpPr>
          <p:spPr bwMode="auto">
            <a:xfrm>
              <a:off x="1708150" y="915988"/>
              <a:ext cx="23813" cy="30163"/>
            </a:xfrm>
            <a:custGeom>
              <a:avLst/>
              <a:gdLst>
                <a:gd name="T0" fmla="*/ 0 w 75"/>
                <a:gd name="T1" fmla="*/ 74 h 95"/>
                <a:gd name="T2" fmla="*/ 49 w 75"/>
                <a:gd name="T3" fmla="*/ 95 h 95"/>
                <a:gd name="T4" fmla="*/ 61 w 75"/>
                <a:gd name="T5" fmla="*/ 82 h 95"/>
                <a:gd name="T6" fmla="*/ 68 w 75"/>
                <a:gd name="T7" fmla="*/ 71 h 95"/>
                <a:gd name="T8" fmla="*/ 71 w 75"/>
                <a:gd name="T9" fmla="*/ 62 h 95"/>
                <a:gd name="T10" fmla="*/ 72 w 75"/>
                <a:gd name="T11" fmla="*/ 48 h 95"/>
                <a:gd name="T12" fmla="*/ 74 w 75"/>
                <a:gd name="T13" fmla="*/ 28 h 95"/>
                <a:gd name="T14" fmla="*/ 75 w 75"/>
                <a:gd name="T15" fmla="*/ 0 h 95"/>
                <a:gd name="T16" fmla="*/ 59 w 75"/>
                <a:gd name="T17" fmla="*/ 5 h 95"/>
                <a:gd name="T18" fmla="*/ 46 w 75"/>
                <a:gd name="T19" fmla="*/ 11 h 95"/>
                <a:gd name="T20" fmla="*/ 35 w 75"/>
                <a:gd name="T21" fmla="*/ 17 h 95"/>
                <a:gd name="T22" fmla="*/ 26 w 75"/>
                <a:gd name="T23" fmla="*/ 25 h 95"/>
                <a:gd name="T24" fmla="*/ 18 w 75"/>
                <a:gd name="T25" fmla="*/ 34 h 95"/>
                <a:gd name="T26" fmla="*/ 12 w 75"/>
                <a:gd name="T27" fmla="*/ 45 h 95"/>
                <a:gd name="T28" fmla="*/ 5 w 75"/>
                <a:gd name="T29" fmla="*/ 59 h 95"/>
                <a:gd name="T30" fmla="*/ 0 w 75"/>
                <a:gd name="T31" fmla="*/ 7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95">
                  <a:moveTo>
                    <a:pt x="0" y="74"/>
                  </a:moveTo>
                  <a:lnTo>
                    <a:pt x="49" y="95"/>
                  </a:lnTo>
                  <a:lnTo>
                    <a:pt x="61" y="82"/>
                  </a:lnTo>
                  <a:lnTo>
                    <a:pt x="68" y="71"/>
                  </a:lnTo>
                  <a:lnTo>
                    <a:pt x="71" y="62"/>
                  </a:lnTo>
                  <a:lnTo>
                    <a:pt x="72" y="48"/>
                  </a:lnTo>
                  <a:lnTo>
                    <a:pt x="74" y="28"/>
                  </a:lnTo>
                  <a:lnTo>
                    <a:pt x="75" y="0"/>
                  </a:lnTo>
                  <a:lnTo>
                    <a:pt x="59" y="5"/>
                  </a:lnTo>
                  <a:lnTo>
                    <a:pt x="46" y="11"/>
                  </a:lnTo>
                  <a:lnTo>
                    <a:pt x="35" y="17"/>
                  </a:lnTo>
                  <a:lnTo>
                    <a:pt x="26" y="25"/>
                  </a:lnTo>
                  <a:lnTo>
                    <a:pt x="18" y="34"/>
                  </a:lnTo>
                  <a:lnTo>
                    <a:pt x="12" y="45"/>
                  </a:lnTo>
                  <a:lnTo>
                    <a:pt x="5" y="59"/>
                  </a:lnTo>
                  <a:lnTo>
                    <a:pt x="0" y="74"/>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5" name="Group 214"/>
          <p:cNvGrpSpPr/>
          <p:nvPr/>
        </p:nvGrpSpPr>
        <p:grpSpPr>
          <a:xfrm>
            <a:off x="6762750" y="4286250"/>
            <a:ext cx="2096941" cy="857639"/>
            <a:chOff x="714697" y="2832100"/>
            <a:chExt cx="13198494" cy="5398122"/>
          </a:xfrm>
        </p:grpSpPr>
        <p:sp>
          <p:nvSpPr>
            <p:cNvPr id="216"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CA"/>
            </a:p>
          </p:txBody>
        </p:sp>
        <p:sp>
          <p:nvSpPr>
            <p:cNvPr id="217"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CA"/>
            </a:p>
          </p:txBody>
        </p:sp>
        <p:sp>
          <p:nvSpPr>
            <p:cNvPr id="218"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CA"/>
            </a:p>
          </p:txBody>
        </p:sp>
        <p:sp>
          <p:nvSpPr>
            <p:cNvPr id="219"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CA"/>
            </a:p>
          </p:txBody>
        </p:sp>
        <p:sp>
          <p:nvSpPr>
            <p:cNvPr id="220"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CA"/>
            </a:p>
          </p:txBody>
        </p:sp>
        <p:sp>
          <p:nvSpPr>
            <p:cNvPr id="221"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CA"/>
            </a:p>
          </p:txBody>
        </p:sp>
        <p:sp>
          <p:nvSpPr>
            <p:cNvPr id="222"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CA"/>
            </a:p>
          </p:txBody>
        </p:sp>
        <p:sp>
          <p:nvSpPr>
            <p:cNvPr id="223"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CA"/>
            </a:p>
          </p:txBody>
        </p:sp>
        <p:sp>
          <p:nvSpPr>
            <p:cNvPr id="224"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CA"/>
            </a:p>
          </p:txBody>
        </p:sp>
        <p:sp>
          <p:nvSpPr>
            <p:cNvPr id="225"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CA"/>
            </a:p>
          </p:txBody>
        </p:sp>
        <p:sp>
          <p:nvSpPr>
            <p:cNvPr id="226"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CA"/>
            </a:p>
          </p:txBody>
        </p:sp>
        <p:sp>
          <p:nvSpPr>
            <p:cNvPr id="227"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CA"/>
            </a:p>
          </p:txBody>
        </p:sp>
        <p:sp>
          <p:nvSpPr>
            <p:cNvPr id="228"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CA"/>
            </a:p>
          </p:txBody>
        </p:sp>
        <p:sp>
          <p:nvSpPr>
            <p:cNvPr id="229"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CA"/>
            </a:p>
          </p:txBody>
        </p:sp>
        <p:sp>
          <p:nvSpPr>
            <p:cNvPr id="230"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CA"/>
            </a:p>
          </p:txBody>
        </p:sp>
        <p:sp>
          <p:nvSpPr>
            <p:cNvPr id="231"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CA"/>
            </a:p>
          </p:txBody>
        </p:sp>
        <p:sp>
          <p:nvSpPr>
            <p:cNvPr id="232"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CA"/>
            </a:p>
          </p:txBody>
        </p:sp>
        <p:sp>
          <p:nvSpPr>
            <p:cNvPr id="233"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CA"/>
            </a:p>
          </p:txBody>
        </p:sp>
        <p:sp>
          <p:nvSpPr>
            <p:cNvPr id="234"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CA"/>
            </a:p>
          </p:txBody>
        </p:sp>
        <p:sp>
          <p:nvSpPr>
            <p:cNvPr id="235"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CA"/>
            </a:p>
          </p:txBody>
        </p:sp>
        <p:sp>
          <p:nvSpPr>
            <p:cNvPr id="236"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CA"/>
            </a:p>
          </p:txBody>
        </p:sp>
        <p:sp>
          <p:nvSpPr>
            <p:cNvPr id="237"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CA"/>
            </a:p>
          </p:txBody>
        </p:sp>
        <p:sp>
          <p:nvSpPr>
            <p:cNvPr id="238"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CA"/>
            </a:p>
          </p:txBody>
        </p:sp>
        <p:sp>
          <p:nvSpPr>
            <p:cNvPr id="239"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CA"/>
            </a:p>
          </p:txBody>
        </p:sp>
        <p:sp>
          <p:nvSpPr>
            <p:cNvPr id="240"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CA"/>
            </a:p>
          </p:txBody>
        </p:sp>
        <p:sp>
          <p:nvSpPr>
            <p:cNvPr id="241"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CA"/>
            </a:p>
          </p:txBody>
        </p:sp>
        <p:sp>
          <p:nvSpPr>
            <p:cNvPr id="242"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CA"/>
            </a:p>
          </p:txBody>
        </p:sp>
        <p:sp>
          <p:nvSpPr>
            <p:cNvPr id="243"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CA"/>
            </a:p>
          </p:txBody>
        </p:sp>
        <p:sp>
          <p:nvSpPr>
            <p:cNvPr id="244"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CA"/>
            </a:p>
          </p:txBody>
        </p:sp>
        <p:sp>
          <p:nvSpPr>
            <p:cNvPr id="245"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CA"/>
            </a:p>
          </p:txBody>
        </p:sp>
        <p:sp>
          <p:nvSpPr>
            <p:cNvPr id="246"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CA"/>
            </a:p>
          </p:txBody>
        </p:sp>
        <p:sp>
          <p:nvSpPr>
            <p:cNvPr id="247"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CA"/>
            </a:p>
          </p:txBody>
        </p:sp>
        <p:sp>
          <p:nvSpPr>
            <p:cNvPr id="248"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CA"/>
            </a:p>
          </p:txBody>
        </p:sp>
        <p:sp>
          <p:nvSpPr>
            <p:cNvPr id="249"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CA"/>
            </a:p>
          </p:txBody>
        </p:sp>
        <p:sp>
          <p:nvSpPr>
            <p:cNvPr id="250"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CA"/>
            </a:p>
          </p:txBody>
        </p:sp>
        <p:sp>
          <p:nvSpPr>
            <p:cNvPr id="251"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CA"/>
            </a:p>
          </p:txBody>
        </p:sp>
        <p:sp>
          <p:nvSpPr>
            <p:cNvPr id="252"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CA"/>
            </a:p>
          </p:txBody>
        </p:sp>
      </p:grpSp>
      <p:sp>
        <p:nvSpPr>
          <p:cNvPr id="63" name="object 10"/>
          <p:cNvSpPr txBox="1">
            <a:spLocks/>
          </p:cNvSpPr>
          <p:nvPr/>
        </p:nvSpPr>
        <p:spPr>
          <a:xfrm>
            <a:off x="1506170" y="1888130"/>
            <a:ext cx="6723430" cy="392736"/>
          </a:xfrm>
          <a:prstGeom prst="rect">
            <a:avLst/>
          </a:prstGeom>
        </p:spPr>
        <p:txBody>
          <a:bodyPr vert="horz" wrap="square" lIns="0" tIns="7938" rIns="0" bIns="0" rtlCol="0">
            <a:spAutoFit/>
          </a:bodyPr>
          <a:lstStyle>
            <a:lvl1pPr>
              <a:defRPr>
                <a:latin typeface="+mj-lt"/>
                <a:ea typeface="+mj-ea"/>
                <a:cs typeface="+mj-cs"/>
              </a:defRPr>
            </a:lvl1pPr>
          </a:lstStyle>
          <a:p>
            <a:pPr marL="7938">
              <a:spcBef>
                <a:spcPts val="63"/>
              </a:spcBef>
            </a:pPr>
            <a:r>
              <a:rPr lang="en-CA" sz="2500" b="1" spc="-3" dirty="0">
                <a:solidFill>
                  <a:srgbClr val="F13F00"/>
                </a:solidFill>
                <a:latin typeface="Open Sans"/>
                <a:cs typeface="Open Sans"/>
              </a:rPr>
              <a:t>Recognized by Most Insurance Companies </a:t>
            </a:r>
            <a:endParaRPr lang="en-CA" sz="2500" dirty="0">
              <a:solidFill>
                <a:srgbClr val="F13F00"/>
              </a:solidFill>
              <a:latin typeface="Open Sans"/>
              <a:cs typeface="Open Sans"/>
            </a:endParaRPr>
          </a:p>
        </p:txBody>
      </p:sp>
    </p:spTree>
    <p:extLst>
      <p:ext uri="{BB962C8B-B14F-4D97-AF65-F5344CB8AC3E}">
        <p14:creationId xmlns:p14="http://schemas.microsoft.com/office/powerpoint/2010/main" val="1945807338"/>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06171" y="610251"/>
            <a:ext cx="4191000" cy="392736"/>
          </a:xfrm>
          <a:prstGeom prst="rect">
            <a:avLst/>
          </a:prstGeom>
        </p:spPr>
        <p:txBody>
          <a:bodyPr vert="horz" wrap="square" lIns="0" tIns="7938" rIns="0" bIns="0" rtlCol="0">
            <a:spAutoFit/>
          </a:bodyPr>
          <a:lstStyle/>
          <a:p>
            <a:pPr marL="7938">
              <a:spcBef>
                <a:spcPts val="63"/>
              </a:spcBef>
            </a:pPr>
            <a:r>
              <a:rPr lang="en-US" sz="2500" b="1" spc="-3" dirty="0">
                <a:solidFill>
                  <a:srgbClr val="4B4B4D"/>
                </a:solidFill>
                <a:latin typeface="Open Sans"/>
                <a:cs typeface="Open Sans"/>
              </a:rPr>
              <a:t>What is PrevTech ?</a:t>
            </a:r>
            <a:endParaRPr lang="en-US" sz="2500" dirty="0">
              <a:latin typeface="Open Sans"/>
              <a:cs typeface="Open Sans"/>
            </a:endParaRPr>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53"/>
          <p:cNvGrpSpPr/>
          <p:nvPr/>
        </p:nvGrpSpPr>
        <p:grpSpPr>
          <a:xfrm>
            <a:off x="6762750" y="4286250"/>
            <a:ext cx="2096941" cy="857639"/>
            <a:chOff x="714697" y="2832100"/>
            <a:chExt cx="13198494" cy="5398122"/>
          </a:xfrm>
        </p:grpSpPr>
        <p:sp>
          <p:nvSpPr>
            <p:cNvPr id="55"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56"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57"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58"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59"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60"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61"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62"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63"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64"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65"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66"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67"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68"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69"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70"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71"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72"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73"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74"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75"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76"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77"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78"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79"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80"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81"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82"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83"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84"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85"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86"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87"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88"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89"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90"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91"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pic>
        <p:nvPicPr>
          <p:cNvPr id="92" name="Picture 91">
            <a:extLst>
              <a:ext uri="{FF2B5EF4-FFF2-40B4-BE49-F238E27FC236}">
                <a16:creationId xmlns:a16="http://schemas.microsoft.com/office/drawing/2014/main" id="{21A87954-FD27-5F42-ADA4-D8867072A7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625" y="476250"/>
            <a:ext cx="571500" cy="571500"/>
          </a:xfrm>
          <a:prstGeom prst="rect">
            <a:avLst/>
          </a:prstGeom>
        </p:spPr>
      </p:pic>
      <p:sp>
        <p:nvSpPr>
          <p:cNvPr id="6" name="TextBox 5">
            <a:extLst>
              <a:ext uri="{FF2B5EF4-FFF2-40B4-BE49-F238E27FC236}">
                <a16:creationId xmlns:a16="http://schemas.microsoft.com/office/drawing/2014/main" id="{C11798A2-F485-A946-B66F-5185418C3731}"/>
              </a:ext>
            </a:extLst>
          </p:cNvPr>
          <p:cNvSpPr txBox="1"/>
          <p:nvPr/>
        </p:nvSpPr>
        <p:spPr>
          <a:xfrm>
            <a:off x="2037105" y="1320744"/>
            <a:ext cx="6986463" cy="3539430"/>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F34F00"/>
                </a:solidFill>
                <a:latin typeface="Open Sans" panose="020B0606030504020204" pitchFamily="34" charset="0"/>
                <a:ea typeface="Open Sans" panose="020B0606030504020204" pitchFamily="34" charset="0"/>
                <a:cs typeface="Open Sans" panose="020B0606030504020204" pitchFamily="34" charset="0"/>
              </a:rPr>
              <a:t>Reduce the risk of fire in farm operations</a:t>
            </a:r>
          </a:p>
          <a:p>
            <a:r>
              <a:rPr lang="en-US" sz="1400" dirty="0">
                <a:latin typeface="Open Sans" panose="020B0606030504020204" pitchFamily="34" charset="0"/>
                <a:ea typeface="Open Sans" panose="020B0606030504020204" pitchFamily="34" charset="0"/>
                <a:cs typeface="Open Sans" panose="020B0606030504020204" pitchFamily="34" charset="0"/>
              </a:rPr>
              <a:t>- Optimize operational efficiency by reducing unplanned equipment downtime</a:t>
            </a:r>
          </a:p>
          <a:p>
            <a:endParaRPr lang="en-CA" sz="1400" dirty="0">
              <a:latin typeface="Open Sans" panose="020B0606030504020204" pitchFamily="34" charset="0"/>
              <a:ea typeface="Open Sans" panose="020B0606030504020204" pitchFamily="34" charset="0"/>
              <a:cs typeface="Open Sans" panose="020B0606030504020204" pitchFamily="34" charset="0"/>
            </a:endParaRPr>
          </a:p>
          <a:p>
            <a:r>
              <a:rPr lang="en-CA" sz="1400" dirty="0">
                <a:latin typeface="Open Sans" panose="020B0606030504020204" pitchFamily="34" charset="0"/>
                <a:ea typeface="Open Sans" panose="020B0606030504020204" pitchFamily="34" charset="0"/>
                <a:cs typeface="Open Sans" panose="020B0606030504020204" pitchFamily="34" charset="0"/>
              </a:rPr>
              <a:t>- </a:t>
            </a:r>
            <a:r>
              <a:rPr lang="en-CA" sz="1400" dirty="0">
                <a:solidFill>
                  <a:srgbClr val="F34F00"/>
                </a:solidFill>
                <a:latin typeface="Open Sans" panose="020B0606030504020204" pitchFamily="34" charset="0"/>
                <a:ea typeface="Open Sans" panose="020B0606030504020204" pitchFamily="34" charset="0"/>
                <a:cs typeface="Open Sans" panose="020B0606030504020204" pitchFamily="34" charset="0"/>
              </a:rPr>
              <a:t>More than 40% </a:t>
            </a:r>
            <a:r>
              <a:rPr lang="en-CA" sz="1400" dirty="0">
                <a:latin typeface="Open Sans" panose="020B0606030504020204" pitchFamily="34" charset="0"/>
                <a:ea typeface="Open Sans" panose="020B0606030504020204" pitchFamily="34" charset="0"/>
                <a:cs typeface="Open Sans" panose="020B0606030504020204" pitchFamily="34" charset="0"/>
              </a:rPr>
              <a:t>of farm fire are caused by electrical problems</a:t>
            </a:r>
          </a:p>
          <a:p>
            <a:endParaRPr lang="en-CA" sz="14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 A healthy electrical network is a safe network</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 Peace of mind to producers</a:t>
            </a:r>
            <a:endParaRPr lang="en-CA" sz="1400" dirty="0">
              <a:latin typeface="Open Sans" panose="020B0606030504020204" pitchFamily="34" charset="0"/>
              <a:ea typeface="Open Sans" panose="020B0606030504020204" pitchFamily="34" charset="0"/>
              <a:cs typeface="Open Sans" panose="020B0606030504020204" pitchFamily="34" charset="0"/>
            </a:endParaRP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CA" sz="1400" spc="3" dirty="0">
                <a:latin typeface="Open Sans" panose="020B0606030504020204" pitchFamily="34" charset="0"/>
                <a:ea typeface="Open Sans" panose="020B0606030504020204" pitchFamily="34" charset="0"/>
                <a:cs typeface="Open Sans" panose="020B0606030504020204" pitchFamily="34" charset="0"/>
              </a:rPr>
              <a:t>- Electrical network surveillance services </a:t>
            </a:r>
          </a:p>
          <a:p>
            <a:r>
              <a:rPr lang="en-CA" sz="1400" spc="3" dirty="0">
                <a:latin typeface="Open Sans" panose="020B0606030504020204" pitchFamily="34" charset="0"/>
                <a:ea typeface="Open Sans" panose="020B0606030504020204" pitchFamily="34" charset="0"/>
                <a:cs typeface="Open Sans" panose="020B0606030504020204" pitchFamily="34" charset="0"/>
              </a:rPr>
              <a:t>- Technical support included</a:t>
            </a:r>
          </a:p>
          <a:p>
            <a:r>
              <a:rPr lang="en-CA" sz="1400" spc="3" dirty="0">
                <a:latin typeface="Open Sans" panose="020B0606030504020204" pitchFamily="34" charset="0"/>
                <a:ea typeface="Open Sans" panose="020B0606030504020204" pitchFamily="34" charset="0"/>
                <a:cs typeface="Open Sans" panose="020B0606030504020204" pitchFamily="34" charset="0"/>
              </a:rPr>
              <a:t>- Troubleshooting assistance and identification of required preventive measures </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 Simple installation at the main electrical service of the farm </a:t>
            </a:r>
          </a:p>
          <a:p>
            <a:r>
              <a:rPr lang="en-US" sz="1400" dirty="0">
                <a:latin typeface="Open Sans" panose="020B0606030504020204" pitchFamily="34" charset="0"/>
                <a:ea typeface="Open Sans" panose="020B0606030504020204" pitchFamily="34" charset="0"/>
                <a:cs typeface="Open Sans" panose="020B0606030504020204" pitchFamily="34" charset="0"/>
              </a:rPr>
              <a:t>- Monitors up to 6 individual panels</a:t>
            </a:r>
          </a:p>
          <a:p>
            <a:r>
              <a:rPr lang="en-US" sz="1400" dirty="0">
                <a:latin typeface="Open Sans" panose="020B0606030504020204" pitchFamily="34" charset="0"/>
                <a:ea typeface="Open Sans" panose="020B0606030504020204" pitchFamily="34" charset="0"/>
                <a:cs typeface="Open Sans" panose="020B0606030504020204" pitchFamily="34" charset="0"/>
              </a:rPr>
              <a:t>- Multiple temperature sensors</a:t>
            </a:r>
          </a:p>
        </p:txBody>
      </p:sp>
      <p:sp>
        <p:nvSpPr>
          <p:cNvPr id="93" name="TextBox 92">
            <a:extLst>
              <a:ext uri="{FF2B5EF4-FFF2-40B4-BE49-F238E27FC236}">
                <a16:creationId xmlns:a16="http://schemas.microsoft.com/office/drawing/2014/main" id="{1BF7DA6A-0FC6-994D-9B9F-2C1F507C0F49}"/>
              </a:ext>
            </a:extLst>
          </p:cNvPr>
          <p:cNvSpPr txBox="1"/>
          <p:nvPr/>
        </p:nvSpPr>
        <p:spPr>
          <a:xfrm>
            <a:off x="521209" y="1373818"/>
            <a:ext cx="1323100" cy="307777"/>
          </a:xfrm>
          <a:prstGeom prst="rect">
            <a:avLst/>
          </a:prstGeom>
          <a:noFill/>
        </p:spPr>
        <p:txBody>
          <a:bodyPr wrap="square" rtlCol="0">
            <a:spAutoFit/>
          </a:bodyPr>
          <a:lstStyle/>
          <a:p>
            <a:pPr algn="r"/>
            <a:r>
              <a:rPr lang="en-US" sz="1400" b="1" dirty="0">
                <a:solidFill>
                  <a:srgbClr val="F34F00"/>
                </a:solidFill>
              </a:rPr>
              <a:t> OUR MISSION</a:t>
            </a:r>
          </a:p>
        </p:txBody>
      </p:sp>
      <p:sp>
        <p:nvSpPr>
          <p:cNvPr id="94" name="TextBox 93">
            <a:extLst>
              <a:ext uri="{FF2B5EF4-FFF2-40B4-BE49-F238E27FC236}">
                <a16:creationId xmlns:a16="http://schemas.microsoft.com/office/drawing/2014/main" id="{36CF5E1A-B860-A147-9A9F-F24C74CF992A}"/>
              </a:ext>
            </a:extLst>
          </p:cNvPr>
          <p:cNvSpPr txBox="1"/>
          <p:nvPr/>
        </p:nvSpPr>
        <p:spPr>
          <a:xfrm>
            <a:off x="412629" y="3258706"/>
            <a:ext cx="1401339" cy="307777"/>
          </a:xfrm>
          <a:prstGeom prst="rect">
            <a:avLst/>
          </a:prstGeom>
          <a:noFill/>
        </p:spPr>
        <p:txBody>
          <a:bodyPr wrap="square" rtlCol="0">
            <a:spAutoFit/>
          </a:bodyPr>
          <a:lstStyle/>
          <a:p>
            <a:pPr algn="r"/>
            <a:r>
              <a:rPr lang="en-US" sz="1400" b="1" dirty="0">
                <a:solidFill>
                  <a:srgbClr val="F34F00"/>
                </a:solidFill>
              </a:rPr>
              <a:t> SERVICE FIRST</a:t>
            </a:r>
          </a:p>
        </p:txBody>
      </p:sp>
      <p:sp>
        <p:nvSpPr>
          <p:cNvPr id="95" name="TextBox 94">
            <a:extLst>
              <a:ext uri="{FF2B5EF4-FFF2-40B4-BE49-F238E27FC236}">
                <a16:creationId xmlns:a16="http://schemas.microsoft.com/office/drawing/2014/main" id="{55D1540F-2F9B-5C4C-9A45-67475AE73404}"/>
              </a:ext>
            </a:extLst>
          </p:cNvPr>
          <p:cNvSpPr txBox="1"/>
          <p:nvPr/>
        </p:nvSpPr>
        <p:spPr>
          <a:xfrm>
            <a:off x="381140" y="4069913"/>
            <a:ext cx="1432828" cy="307777"/>
          </a:xfrm>
          <a:prstGeom prst="rect">
            <a:avLst/>
          </a:prstGeom>
          <a:noFill/>
        </p:spPr>
        <p:txBody>
          <a:bodyPr wrap="square" rtlCol="0">
            <a:spAutoFit/>
          </a:bodyPr>
          <a:lstStyle/>
          <a:p>
            <a:pPr algn="r"/>
            <a:r>
              <a:rPr lang="en-US" sz="1400" b="1" dirty="0">
                <a:solidFill>
                  <a:srgbClr val="F34F00"/>
                </a:solidFill>
              </a:rPr>
              <a:t>PREVTECH UNIT</a:t>
            </a:r>
          </a:p>
        </p:txBody>
      </p:sp>
      <p:sp>
        <p:nvSpPr>
          <p:cNvPr id="96" name="TextBox 95">
            <a:extLst>
              <a:ext uri="{FF2B5EF4-FFF2-40B4-BE49-F238E27FC236}">
                <a16:creationId xmlns:a16="http://schemas.microsoft.com/office/drawing/2014/main" id="{08C2AE07-12CC-584D-B953-C751C6A0F874}"/>
              </a:ext>
            </a:extLst>
          </p:cNvPr>
          <p:cNvSpPr txBox="1"/>
          <p:nvPr/>
        </p:nvSpPr>
        <p:spPr>
          <a:xfrm>
            <a:off x="62002" y="2388926"/>
            <a:ext cx="1782305" cy="307777"/>
          </a:xfrm>
          <a:prstGeom prst="rect">
            <a:avLst/>
          </a:prstGeom>
          <a:noFill/>
        </p:spPr>
        <p:txBody>
          <a:bodyPr wrap="square" rtlCol="0">
            <a:spAutoFit/>
          </a:bodyPr>
          <a:lstStyle/>
          <a:p>
            <a:pPr algn="r"/>
            <a:r>
              <a:rPr lang="en-US" sz="1400" b="1" dirty="0">
                <a:solidFill>
                  <a:srgbClr val="F34F00"/>
                </a:solidFill>
              </a:rPr>
              <a:t>WHAT WE BELIEVE IN</a:t>
            </a:r>
          </a:p>
        </p:txBody>
      </p:sp>
      <p:sp>
        <p:nvSpPr>
          <p:cNvPr id="97" name="TextBox 96">
            <a:extLst>
              <a:ext uri="{FF2B5EF4-FFF2-40B4-BE49-F238E27FC236}">
                <a16:creationId xmlns:a16="http://schemas.microsoft.com/office/drawing/2014/main" id="{68571522-43C8-9F41-A6AD-12B866D39A68}"/>
              </a:ext>
            </a:extLst>
          </p:cNvPr>
          <p:cNvSpPr txBox="1"/>
          <p:nvPr/>
        </p:nvSpPr>
        <p:spPr>
          <a:xfrm>
            <a:off x="639843" y="1952889"/>
            <a:ext cx="1204465" cy="307777"/>
          </a:xfrm>
          <a:prstGeom prst="rect">
            <a:avLst/>
          </a:prstGeom>
          <a:noFill/>
        </p:spPr>
        <p:txBody>
          <a:bodyPr wrap="square" rtlCol="0">
            <a:spAutoFit/>
          </a:bodyPr>
          <a:lstStyle/>
          <a:p>
            <a:pPr algn="r"/>
            <a:r>
              <a:rPr lang="en-US" sz="1400" b="1" dirty="0">
                <a:solidFill>
                  <a:srgbClr val="F34F00"/>
                </a:solidFill>
              </a:rPr>
              <a:t> WHY ?</a:t>
            </a:r>
          </a:p>
        </p:txBody>
      </p:sp>
      <p:sp>
        <p:nvSpPr>
          <p:cNvPr id="98" name="TextBox 97">
            <a:extLst>
              <a:ext uri="{FF2B5EF4-FFF2-40B4-BE49-F238E27FC236}">
                <a16:creationId xmlns:a16="http://schemas.microsoft.com/office/drawing/2014/main" id="{CBF0E930-101E-3F4A-A420-810BD13BEE7D}"/>
              </a:ext>
            </a:extLst>
          </p:cNvPr>
          <p:cNvSpPr txBox="1"/>
          <p:nvPr/>
        </p:nvSpPr>
        <p:spPr>
          <a:xfrm>
            <a:off x="62001" y="2817902"/>
            <a:ext cx="1782305" cy="307777"/>
          </a:xfrm>
          <a:prstGeom prst="rect">
            <a:avLst/>
          </a:prstGeom>
          <a:noFill/>
        </p:spPr>
        <p:txBody>
          <a:bodyPr wrap="square" rtlCol="0">
            <a:spAutoFit/>
          </a:bodyPr>
          <a:lstStyle/>
          <a:p>
            <a:pPr algn="r"/>
            <a:r>
              <a:rPr lang="en-US" sz="1400" b="1" dirty="0">
                <a:solidFill>
                  <a:srgbClr val="F34F00"/>
                </a:solidFill>
              </a:rPr>
              <a:t>WHAT WE DELIVER</a:t>
            </a:r>
          </a:p>
        </p:txBody>
      </p:sp>
    </p:spTree>
    <p:extLst>
      <p:ext uri="{BB962C8B-B14F-4D97-AF65-F5344CB8AC3E}">
        <p14:creationId xmlns:p14="http://schemas.microsoft.com/office/powerpoint/2010/main" val="3821728598"/>
      </p:ext>
    </p:extLst>
  </p:cSld>
  <p:clrMapOvr>
    <a:masterClrMapping/>
  </p:clrMapOvr>
  <mc:AlternateContent xmlns:mc="http://schemas.openxmlformats.org/markup-compatibility/2006" xmlns:p14="http://schemas.microsoft.com/office/powerpoint/2010/main">
    <mc:Choice Requires="p14">
      <p:transition p14:dur="0" advTm="21776"/>
    </mc:Choice>
    <mc:Fallback xmlns="">
      <p:transition advTm="2177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06171" y="610251"/>
            <a:ext cx="4191000" cy="392736"/>
          </a:xfrm>
          <a:prstGeom prst="rect">
            <a:avLst/>
          </a:prstGeom>
        </p:spPr>
        <p:txBody>
          <a:bodyPr vert="horz" wrap="square" lIns="0" tIns="7938" rIns="0" bIns="0" rtlCol="0">
            <a:spAutoFit/>
          </a:bodyPr>
          <a:lstStyle/>
          <a:p>
            <a:pPr marL="7938">
              <a:spcBef>
                <a:spcPts val="63"/>
              </a:spcBef>
            </a:pPr>
            <a:r>
              <a:rPr lang="en-US" sz="2500" b="1" spc="-3" dirty="0">
                <a:solidFill>
                  <a:srgbClr val="4B4B4D"/>
                </a:solidFill>
                <a:latin typeface="Open Sans"/>
                <a:cs typeface="Open Sans"/>
              </a:rPr>
              <a:t>Summary : Key Attributes</a:t>
            </a:r>
            <a:endParaRPr lang="en-US" sz="2500" dirty="0">
              <a:latin typeface="Open Sans"/>
              <a:cs typeface="Open Sans"/>
            </a:endParaRPr>
          </a:p>
        </p:txBody>
      </p:sp>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sp>
        <p:nvSpPr>
          <p:cNvPr id="41" name="object 41"/>
          <p:cNvSpPr txBox="1"/>
          <p:nvPr/>
        </p:nvSpPr>
        <p:spPr>
          <a:xfrm>
            <a:off x="7981803" y="78056"/>
            <a:ext cx="869553" cy="146114"/>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SUMMARY</a:t>
            </a:r>
            <a:endParaRPr lang="en-US" sz="900" dirty="0">
              <a:latin typeface="Open Sans"/>
              <a:cs typeface="Open Sans"/>
            </a:endParaRPr>
          </a:p>
        </p:txBody>
      </p:sp>
      <p:sp>
        <p:nvSpPr>
          <p:cNvPr id="42" name="object 42"/>
          <p:cNvSpPr txBox="1">
            <a:spLocks noGrp="1"/>
          </p:cNvSpPr>
          <p:nvPr>
            <p:ph type="body" idx="4294967295"/>
          </p:nvPr>
        </p:nvSpPr>
        <p:spPr>
          <a:xfrm>
            <a:off x="962581" y="1195342"/>
            <a:ext cx="7934901" cy="3352440"/>
          </a:xfrm>
          <a:prstGeom prst="rect">
            <a:avLst/>
          </a:prstGeom>
        </p:spPr>
        <p:txBody>
          <a:bodyPr vert="horz" wrap="square" lIns="0" tIns="53578" rIns="0" bIns="0" rtlCol="0">
            <a:spAutoFit/>
          </a:bodyPr>
          <a:lstStyle/>
          <a:p>
            <a:pPr marL="551259">
              <a:spcBef>
                <a:spcPts val="422"/>
              </a:spcBef>
            </a:pPr>
            <a:r>
              <a:rPr lang="en-US" sz="2000" spc="3" dirty="0">
                <a:latin typeface="Open Sans"/>
                <a:cs typeface="Open Sans"/>
              </a:rPr>
              <a:t>Peace of Mind, Prevention &amp; Protection</a:t>
            </a:r>
          </a:p>
          <a:p>
            <a:pPr marL="551259" marR="3175">
              <a:spcBef>
                <a:spcPts val="81"/>
              </a:spcBef>
            </a:pPr>
            <a:endParaRPr lang="en-US" sz="2000" spc="6" dirty="0">
              <a:latin typeface="Open Sans"/>
              <a:cs typeface="Open Sans"/>
            </a:endParaRPr>
          </a:p>
          <a:p>
            <a:pPr marL="551259" marR="3175">
              <a:spcBef>
                <a:spcPts val="81"/>
              </a:spcBef>
            </a:pPr>
            <a:r>
              <a:rPr lang="en-US" sz="2000" spc="3" dirty="0">
                <a:latin typeface="Open Sans"/>
                <a:cs typeface="Open Sans"/>
              </a:rPr>
              <a:t>Reduce the risk of fire at the farm</a:t>
            </a:r>
          </a:p>
          <a:p>
            <a:pPr marL="551259" marR="3175">
              <a:spcBef>
                <a:spcPts val="81"/>
              </a:spcBef>
            </a:pPr>
            <a:endParaRPr lang="en-US" sz="2000" spc="3" dirty="0">
              <a:latin typeface="Open Sans"/>
              <a:cs typeface="Open Sans"/>
            </a:endParaRPr>
          </a:p>
          <a:p>
            <a:pPr marL="551259" marR="3175">
              <a:spcBef>
                <a:spcPts val="81"/>
              </a:spcBef>
            </a:pPr>
            <a:r>
              <a:rPr lang="en-US" sz="2000" spc="3" dirty="0">
                <a:latin typeface="Open Sans"/>
                <a:cs typeface="Open Sans"/>
              </a:rPr>
              <a:t>Reduce unexpected and costly operation downtime</a:t>
            </a:r>
          </a:p>
          <a:p>
            <a:pPr marL="551259" marR="3175">
              <a:spcBef>
                <a:spcPts val="81"/>
              </a:spcBef>
            </a:pPr>
            <a:r>
              <a:rPr lang="en-US" sz="1400" spc="3" dirty="0">
                <a:latin typeface="Open Sans"/>
                <a:cs typeface="Open Sans"/>
              </a:rPr>
              <a:t>(faulty well pump, failing vacuum pump, feeder motor,…)</a:t>
            </a:r>
            <a:r>
              <a:rPr lang="en-US" sz="2000" spc="3" dirty="0">
                <a:latin typeface="Open Sans"/>
                <a:cs typeface="Open Sans"/>
              </a:rPr>
              <a:t>  </a:t>
            </a:r>
          </a:p>
          <a:p>
            <a:pPr marL="551259" marR="3175">
              <a:spcBef>
                <a:spcPts val="81"/>
              </a:spcBef>
            </a:pPr>
            <a:endParaRPr lang="en-US" sz="2000" spc="3" dirty="0">
              <a:latin typeface="Open Sans"/>
              <a:cs typeface="Open Sans"/>
            </a:endParaRPr>
          </a:p>
          <a:p>
            <a:pPr marL="551259" marR="3175">
              <a:spcBef>
                <a:spcPts val="81"/>
              </a:spcBef>
            </a:pPr>
            <a:r>
              <a:rPr lang="en-US" sz="2000" spc="3" dirty="0">
                <a:latin typeface="Open Sans"/>
                <a:cs typeface="Open Sans"/>
              </a:rPr>
              <a:t>Fast return on investment </a:t>
            </a:r>
          </a:p>
          <a:p>
            <a:pPr marL="837009" marR="3175" indent="-285750">
              <a:spcBef>
                <a:spcPts val="81"/>
              </a:spcBef>
              <a:buFontTx/>
              <a:buChar char="-"/>
            </a:pPr>
            <a:r>
              <a:rPr lang="en-US" sz="1400" spc="3" dirty="0">
                <a:latin typeface="Open Sans"/>
                <a:cs typeface="Open Sans"/>
              </a:rPr>
              <a:t>Productivity gains : a single avoided failure can make up for the cost of the solution</a:t>
            </a:r>
          </a:p>
          <a:p>
            <a:pPr marL="837009" marR="3175" indent="-285750">
              <a:spcBef>
                <a:spcPts val="81"/>
              </a:spcBef>
              <a:buFontTx/>
              <a:buChar char="-"/>
            </a:pPr>
            <a:r>
              <a:rPr lang="en-US" sz="1400" spc="3" dirty="0">
                <a:latin typeface="Open Sans"/>
                <a:cs typeface="Open Sans"/>
              </a:rPr>
              <a:t>Applicable incentives provided by participating insurers</a:t>
            </a:r>
          </a:p>
          <a:p>
            <a:pPr marL="551259" marR="3175">
              <a:spcBef>
                <a:spcPts val="81"/>
              </a:spcBef>
            </a:pPr>
            <a:endParaRPr lang="en-US" spc="3"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object 43"/>
          <p:cNvSpPr/>
          <p:nvPr/>
        </p:nvSpPr>
        <p:spPr>
          <a:xfrm>
            <a:off x="1127892" y="1347742"/>
            <a:ext cx="184829" cy="58738"/>
          </a:xfrm>
          <a:custGeom>
            <a:avLst/>
            <a:gdLst/>
            <a:ahLst/>
            <a:cxnLst/>
            <a:rect l="l" t="t" r="r" b="b"/>
            <a:pathLst>
              <a:path w="283210" h="93980">
                <a:moveTo>
                  <a:pt x="235795" y="0"/>
                </a:moveTo>
                <a:lnTo>
                  <a:pt x="46979" y="0"/>
                </a:lnTo>
                <a:lnTo>
                  <a:pt x="28737" y="3706"/>
                </a:lnTo>
                <a:lnTo>
                  <a:pt x="13799" y="13799"/>
                </a:lnTo>
                <a:lnTo>
                  <a:pt x="3706" y="28737"/>
                </a:lnTo>
                <a:lnTo>
                  <a:pt x="0" y="46983"/>
                </a:lnTo>
                <a:lnTo>
                  <a:pt x="3706" y="65225"/>
                </a:lnTo>
                <a:lnTo>
                  <a:pt x="13799" y="80163"/>
                </a:lnTo>
                <a:lnTo>
                  <a:pt x="28737" y="90256"/>
                </a:lnTo>
                <a:lnTo>
                  <a:pt x="46979" y="93963"/>
                </a:lnTo>
                <a:lnTo>
                  <a:pt x="235795" y="93963"/>
                </a:lnTo>
                <a:lnTo>
                  <a:pt x="254038" y="90256"/>
                </a:lnTo>
                <a:lnTo>
                  <a:pt x="268977" y="80163"/>
                </a:lnTo>
                <a:lnTo>
                  <a:pt x="279070" y="65225"/>
                </a:lnTo>
                <a:lnTo>
                  <a:pt x="282776" y="46979"/>
                </a:lnTo>
                <a:lnTo>
                  <a:pt x="279070" y="28737"/>
                </a:lnTo>
                <a:lnTo>
                  <a:pt x="268977" y="13799"/>
                </a:lnTo>
                <a:lnTo>
                  <a:pt x="254038" y="3706"/>
                </a:lnTo>
                <a:lnTo>
                  <a:pt x="235795" y="0"/>
                </a:lnTo>
                <a:close/>
              </a:path>
            </a:pathLst>
          </a:custGeom>
          <a:solidFill>
            <a:srgbClr val="F13F00"/>
          </a:solidFill>
        </p:spPr>
        <p:txBody>
          <a:bodyPr wrap="square" lIns="0" tIns="0" rIns="0" bIns="0" rtlCol="0"/>
          <a:lstStyle/>
          <a:p>
            <a:endParaRPr lang="en-US"/>
          </a:p>
        </p:txBody>
      </p:sp>
      <p:sp>
        <p:nvSpPr>
          <p:cNvPr id="44" name="object 44"/>
          <p:cNvSpPr/>
          <p:nvPr/>
        </p:nvSpPr>
        <p:spPr>
          <a:xfrm>
            <a:off x="1127892" y="1986217"/>
            <a:ext cx="184829" cy="58738"/>
          </a:xfrm>
          <a:custGeom>
            <a:avLst/>
            <a:gdLst/>
            <a:ahLst/>
            <a:cxnLst/>
            <a:rect l="l" t="t" r="r" b="b"/>
            <a:pathLst>
              <a:path w="283210" h="93979">
                <a:moveTo>
                  <a:pt x="235795" y="0"/>
                </a:moveTo>
                <a:lnTo>
                  <a:pt x="46979" y="0"/>
                </a:lnTo>
                <a:lnTo>
                  <a:pt x="28737" y="3706"/>
                </a:lnTo>
                <a:lnTo>
                  <a:pt x="13799" y="13799"/>
                </a:lnTo>
                <a:lnTo>
                  <a:pt x="3706" y="28737"/>
                </a:lnTo>
                <a:lnTo>
                  <a:pt x="0" y="46983"/>
                </a:lnTo>
                <a:lnTo>
                  <a:pt x="3706" y="65225"/>
                </a:lnTo>
                <a:lnTo>
                  <a:pt x="13799" y="80163"/>
                </a:lnTo>
                <a:lnTo>
                  <a:pt x="28737" y="90256"/>
                </a:lnTo>
                <a:lnTo>
                  <a:pt x="46979" y="93963"/>
                </a:lnTo>
                <a:lnTo>
                  <a:pt x="235795" y="93963"/>
                </a:lnTo>
                <a:lnTo>
                  <a:pt x="254038" y="90256"/>
                </a:lnTo>
                <a:lnTo>
                  <a:pt x="268977" y="80163"/>
                </a:lnTo>
                <a:lnTo>
                  <a:pt x="279070" y="65225"/>
                </a:lnTo>
                <a:lnTo>
                  <a:pt x="282776" y="46979"/>
                </a:lnTo>
                <a:lnTo>
                  <a:pt x="279070" y="28737"/>
                </a:lnTo>
                <a:lnTo>
                  <a:pt x="268977" y="13799"/>
                </a:lnTo>
                <a:lnTo>
                  <a:pt x="254038" y="3706"/>
                </a:lnTo>
                <a:lnTo>
                  <a:pt x="235795" y="0"/>
                </a:lnTo>
                <a:close/>
              </a:path>
            </a:pathLst>
          </a:custGeom>
          <a:solidFill>
            <a:srgbClr val="F13F00"/>
          </a:solidFill>
        </p:spPr>
        <p:txBody>
          <a:bodyPr wrap="square" lIns="0" tIns="0" rIns="0" bIns="0" rtlCol="0"/>
          <a:lstStyle/>
          <a:p>
            <a:endParaRPr lang="en-US"/>
          </a:p>
        </p:txBody>
      </p:sp>
      <p:sp>
        <p:nvSpPr>
          <p:cNvPr id="45" name="object 45"/>
          <p:cNvSpPr/>
          <p:nvPr/>
        </p:nvSpPr>
        <p:spPr>
          <a:xfrm>
            <a:off x="1127892" y="2635117"/>
            <a:ext cx="184829" cy="58738"/>
          </a:xfrm>
          <a:custGeom>
            <a:avLst/>
            <a:gdLst/>
            <a:ahLst/>
            <a:cxnLst/>
            <a:rect l="l" t="t" r="r" b="b"/>
            <a:pathLst>
              <a:path w="283210" h="93979">
                <a:moveTo>
                  <a:pt x="235795" y="0"/>
                </a:moveTo>
                <a:lnTo>
                  <a:pt x="46979" y="0"/>
                </a:lnTo>
                <a:lnTo>
                  <a:pt x="28737" y="3706"/>
                </a:lnTo>
                <a:lnTo>
                  <a:pt x="13799" y="13799"/>
                </a:lnTo>
                <a:lnTo>
                  <a:pt x="3706" y="28738"/>
                </a:lnTo>
                <a:lnTo>
                  <a:pt x="0" y="46983"/>
                </a:lnTo>
                <a:lnTo>
                  <a:pt x="3706" y="65225"/>
                </a:lnTo>
                <a:lnTo>
                  <a:pt x="13799" y="80164"/>
                </a:lnTo>
                <a:lnTo>
                  <a:pt x="28737" y="90257"/>
                </a:lnTo>
                <a:lnTo>
                  <a:pt x="46979" y="93964"/>
                </a:lnTo>
                <a:lnTo>
                  <a:pt x="235795" y="93964"/>
                </a:lnTo>
                <a:lnTo>
                  <a:pt x="254038" y="90257"/>
                </a:lnTo>
                <a:lnTo>
                  <a:pt x="268977" y="80164"/>
                </a:lnTo>
                <a:lnTo>
                  <a:pt x="279070" y="65225"/>
                </a:lnTo>
                <a:lnTo>
                  <a:pt x="282776" y="46981"/>
                </a:lnTo>
                <a:lnTo>
                  <a:pt x="279070" y="28738"/>
                </a:lnTo>
                <a:lnTo>
                  <a:pt x="268977" y="13799"/>
                </a:lnTo>
                <a:lnTo>
                  <a:pt x="254038" y="3706"/>
                </a:lnTo>
                <a:lnTo>
                  <a:pt x="235795" y="0"/>
                </a:lnTo>
                <a:close/>
              </a:path>
            </a:pathLst>
          </a:custGeom>
          <a:solidFill>
            <a:srgbClr val="F13F00"/>
          </a:solidFill>
        </p:spPr>
        <p:txBody>
          <a:bodyPr wrap="square" lIns="0" tIns="0" rIns="0" bIns="0" rtlCol="0"/>
          <a:lstStyle/>
          <a:p>
            <a:endParaRPr lang="en-US"/>
          </a:p>
        </p:txBody>
      </p:sp>
      <p:sp>
        <p:nvSpPr>
          <p:cNvPr id="46" name="object 46"/>
          <p:cNvSpPr/>
          <p:nvPr/>
        </p:nvSpPr>
        <p:spPr>
          <a:xfrm>
            <a:off x="1127892" y="3591231"/>
            <a:ext cx="184829" cy="58738"/>
          </a:xfrm>
          <a:custGeom>
            <a:avLst/>
            <a:gdLst/>
            <a:ahLst/>
            <a:cxnLst/>
            <a:rect l="l" t="t" r="r" b="b"/>
            <a:pathLst>
              <a:path w="283210" h="93979">
                <a:moveTo>
                  <a:pt x="235795" y="0"/>
                </a:moveTo>
                <a:lnTo>
                  <a:pt x="46979" y="0"/>
                </a:lnTo>
                <a:lnTo>
                  <a:pt x="28737" y="3706"/>
                </a:lnTo>
                <a:lnTo>
                  <a:pt x="13799" y="13799"/>
                </a:lnTo>
                <a:lnTo>
                  <a:pt x="3706" y="28737"/>
                </a:lnTo>
                <a:lnTo>
                  <a:pt x="0" y="46983"/>
                </a:lnTo>
                <a:lnTo>
                  <a:pt x="3706" y="65225"/>
                </a:lnTo>
                <a:lnTo>
                  <a:pt x="13799" y="80163"/>
                </a:lnTo>
                <a:lnTo>
                  <a:pt x="28737" y="90256"/>
                </a:lnTo>
                <a:lnTo>
                  <a:pt x="46979" y="93963"/>
                </a:lnTo>
                <a:lnTo>
                  <a:pt x="235795" y="93963"/>
                </a:lnTo>
                <a:lnTo>
                  <a:pt x="254038" y="90256"/>
                </a:lnTo>
                <a:lnTo>
                  <a:pt x="268977" y="80163"/>
                </a:lnTo>
                <a:lnTo>
                  <a:pt x="279070" y="65225"/>
                </a:lnTo>
                <a:lnTo>
                  <a:pt x="282776" y="46979"/>
                </a:lnTo>
                <a:lnTo>
                  <a:pt x="279070" y="28737"/>
                </a:lnTo>
                <a:lnTo>
                  <a:pt x="268977" y="13799"/>
                </a:lnTo>
                <a:lnTo>
                  <a:pt x="254038" y="3706"/>
                </a:lnTo>
                <a:lnTo>
                  <a:pt x="235795" y="0"/>
                </a:lnTo>
                <a:close/>
              </a:path>
            </a:pathLst>
          </a:custGeom>
          <a:solidFill>
            <a:srgbClr val="F13F00"/>
          </a:solidFill>
        </p:spPr>
        <p:txBody>
          <a:bodyPr wrap="square" lIns="0" tIns="0" rIns="0" bIns="0" rtlCol="0"/>
          <a:lstStyle/>
          <a:p>
            <a:endParaRPr lang="en-US"/>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53"/>
          <p:cNvGrpSpPr/>
          <p:nvPr/>
        </p:nvGrpSpPr>
        <p:grpSpPr>
          <a:xfrm>
            <a:off x="6762750" y="4286250"/>
            <a:ext cx="2096941" cy="857639"/>
            <a:chOff x="714697" y="2832100"/>
            <a:chExt cx="13198494" cy="5398122"/>
          </a:xfrm>
        </p:grpSpPr>
        <p:sp>
          <p:nvSpPr>
            <p:cNvPr id="55"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56"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57"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58"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59"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60"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61"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62"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63"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64"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65"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66"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67"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68"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69"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70"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71"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72"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73"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74"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75"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76"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77"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78"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79"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80"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81"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82"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83"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84"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85"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86"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87"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88"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89"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90"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91"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pic>
        <p:nvPicPr>
          <p:cNvPr id="92" name="Picture 91">
            <a:extLst>
              <a:ext uri="{FF2B5EF4-FFF2-40B4-BE49-F238E27FC236}">
                <a16:creationId xmlns:a16="http://schemas.microsoft.com/office/drawing/2014/main" id="{21A87954-FD27-5F42-ADA4-D8867072A7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625" y="476250"/>
            <a:ext cx="571500" cy="571500"/>
          </a:xfrm>
          <a:prstGeom prst="rect">
            <a:avLst/>
          </a:prstGeom>
        </p:spPr>
      </p:pic>
    </p:spTree>
    <p:extLst>
      <p:ext uri="{BB962C8B-B14F-4D97-AF65-F5344CB8AC3E}">
        <p14:creationId xmlns:p14="http://schemas.microsoft.com/office/powerpoint/2010/main" val="633160011"/>
      </p:ext>
    </p:extLst>
  </p:cSld>
  <p:clrMapOvr>
    <a:masterClrMapping/>
  </p:clrMapOvr>
  <mc:AlternateContent xmlns:mc="http://schemas.openxmlformats.org/markup-compatibility/2006" xmlns:p14="http://schemas.microsoft.com/office/powerpoint/2010/main">
    <mc:Choice Requires="p14">
      <p:transition p14:dur="0" advTm="14364"/>
    </mc:Choice>
    <mc:Fallback xmlns="">
      <p:transition advTm="1436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grpSp>
        <p:nvGrpSpPr>
          <p:cNvPr id="81" name="Group 80"/>
          <p:cNvGrpSpPr/>
          <p:nvPr/>
        </p:nvGrpSpPr>
        <p:grpSpPr>
          <a:xfrm>
            <a:off x="8585399" y="4552157"/>
            <a:ext cx="285750" cy="353219"/>
            <a:chOff x="13736638" y="7283450"/>
            <a:chExt cx="457200" cy="565151"/>
          </a:xfrm>
        </p:grpSpPr>
        <p:sp>
          <p:nvSpPr>
            <p:cNvPr id="82"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3" name="Picture 7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375" y="428625"/>
            <a:ext cx="571500" cy="571500"/>
          </a:xfrm>
          <a:prstGeom prst="rect">
            <a:avLst/>
          </a:prstGeom>
        </p:spPr>
      </p:pic>
      <p:sp>
        <p:nvSpPr>
          <p:cNvPr id="74" name="object 2"/>
          <p:cNvSpPr txBox="1">
            <a:spLocks/>
          </p:cNvSpPr>
          <p:nvPr/>
        </p:nvSpPr>
        <p:spPr>
          <a:xfrm>
            <a:off x="1506170" y="610251"/>
            <a:ext cx="5123229" cy="392736"/>
          </a:xfrm>
          <a:prstGeom prst="rect">
            <a:avLst/>
          </a:prstGeom>
        </p:spPr>
        <p:txBody>
          <a:bodyPr vert="horz" wrap="square" lIns="0" tIns="7938" rIns="0" bIns="0" rtlCol="0">
            <a:spAutoFit/>
          </a:bodyPr>
          <a:lstStyle>
            <a:lvl1pPr>
              <a:defRPr>
                <a:latin typeface="+mj-lt"/>
                <a:ea typeface="+mj-ea"/>
                <a:cs typeface="+mj-cs"/>
              </a:defRPr>
            </a:lvl1pPr>
          </a:lstStyle>
          <a:p>
            <a:pPr marL="7938">
              <a:spcBef>
                <a:spcPts val="63"/>
              </a:spcBef>
            </a:pPr>
            <a:r>
              <a:rPr lang="en-US" sz="2500" b="1" spc="-3" dirty="0">
                <a:solidFill>
                  <a:srgbClr val="4B4B4D"/>
                </a:solidFill>
                <a:latin typeface="Open Sans"/>
                <a:cs typeface="Open Sans"/>
              </a:rPr>
              <a:t>Our clients are sharing   </a:t>
            </a:r>
            <a:r>
              <a:rPr lang="en-US" sz="1400" b="1" spc="-3" dirty="0">
                <a:solidFill>
                  <a:srgbClr val="4B4B4D"/>
                </a:solidFill>
                <a:latin typeface="Open Sans"/>
                <a:cs typeface="Open Sans"/>
              </a:rPr>
              <a:t>(1/3)</a:t>
            </a:r>
            <a:endParaRPr lang="en-US" sz="2500" dirty="0">
              <a:latin typeface="Open Sans"/>
              <a:cs typeface="Open Sans"/>
            </a:endParaRPr>
          </a:p>
        </p:txBody>
      </p:sp>
      <p:sp>
        <p:nvSpPr>
          <p:cNvPr id="7" name="Rounded Rectangular Callout 6"/>
          <p:cNvSpPr/>
          <p:nvPr/>
        </p:nvSpPr>
        <p:spPr>
          <a:xfrm>
            <a:off x="4800600" y="1276350"/>
            <a:ext cx="3886200" cy="14478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i="1" dirty="0"/>
              <a:t> « Their service is great! They are always available to answer our questions. We feel safe with their monitoring of our network, especially when we are not there. »</a:t>
            </a:r>
            <a:endParaRPr lang="en-CA" dirty="0"/>
          </a:p>
          <a:p>
            <a:endParaRPr lang="en-CA" dirty="0"/>
          </a:p>
          <a:p>
            <a:r>
              <a:rPr lang="en-CA" dirty="0" err="1"/>
              <a:t>Roch</a:t>
            </a:r>
            <a:r>
              <a:rPr lang="en-CA" dirty="0"/>
              <a:t> Hébert - </a:t>
            </a:r>
            <a:r>
              <a:rPr lang="en-CA" dirty="0" err="1"/>
              <a:t>Rotaly</a:t>
            </a:r>
            <a:r>
              <a:rPr lang="en-CA" dirty="0"/>
              <a:t> Farm</a:t>
            </a:r>
          </a:p>
          <a:p>
            <a:endParaRPr lang="en-US" dirty="0">
              <a:latin typeface="Open Sans"/>
              <a:cs typeface="Open Sans"/>
            </a:endParaRPr>
          </a:p>
        </p:txBody>
      </p:sp>
      <p:sp>
        <p:nvSpPr>
          <p:cNvPr id="80" name="Rounded Rectangular Callout 79"/>
          <p:cNvSpPr/>
          <p:nvPr/>
        </p:nvSpPr>
        <p:spPr>
          <a:xfrm>
            <a:off x="685800" y="1276350"/>
            <a:ext cx="3886200" cy="14478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i="1" dirty="0"/>
              <a:t> « With all the time, energy and money that we put into our businesses, nothing can be left to chance. Prevention is at the heart of our strategies, the tools and solutions brought by PrevTech are exactly what we need at home. »</a:t>
            </a:r>
            <a:endParaRPr lang="en-CA" dirty="0"/>
          </a:p>
          <a:p>
            <a:endParaRPr lang="en-CA" dirty="0"/>
          </a:p>
          <a:p>
            <a:r>
              <a:rPr lang="en-CA" dirty="0"/>
              <a:t>Dominic Drapeau - </a:t>
            </a:r>
            <a:r>
              <a:rPr lang="en-CA" dirty="0" err="1"/>
              <a:t>Ferme</a:t>
            </a:r>
            <a:r>
              <a:rPr lang="en-CA" dirty="0"/>
              <a:t> Drapeau et </a:t>
            </a:r>
            <a:r>
              <a:rPr lang="en-CA" dirty="0" err="1"/>
              <a:t>Bélanger</a:t>
            </a:r>
            <a:r>
              <a:rPr lang="en-CA" dirty="0"/>
              <a:t> Inc.</a:t>
            </a:r>
          </a:p>
          <a:p>
            <a:endParaRPr lang="en-US" dirty="0">
              <a:latin typeface="Open Sans"/>
              <a:cs typeface="Open Sans"/>
            </a:endParaRPr>
          </a:p>
        </p:txBody>
      </p:sp>
      <p:sp>
        <p:nvSpPr>
          <p:cNvPr id="84" name="Rounded Rectangular Callout 83"/>
          <p:cNvSpPr/>
          <p:nvPr/>
        </p:nvSpPr>
        <p:spPr>
          <a:xfrm>
            <a:off x="685800" y="3181350"/>
            <a:ext cx="3886200" cy="15240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i="1" dirty="0"/>
              <a:t> « The installation of the </a:t>
            </a:r>
            <a:r>
              <a:rPr lang="en-CA" i="1" dirty="0" err="1"/>
              <a:t>PrevTeh</a:t>
            </a:r>
            <a:r>
              <a:rPr lang="en-CA" i="1" dirty="0"/>
              <a:t> system on the farm, in addition to being an essential asset for fire prevention, makes it possible to detect minor anomalies on electrical equipment and to intervene before a breakdown occurs. »</a:t>
            </a:r>
            <a:br>
              <a:rPr lang="en-CA" dirty="0"/>
            </a:br>
            <a:endParaRPr lang="en-CA" dirty="0"/>
          </a:p>
          <a:p>
            <a:r>
              <a:rPr lang="en-CA" dirty="0"/>
              <a:t>Sébastien </a:t>
            </a:r>
            <a:r>
              <a:rPr lang="en-CA" dirty="0" err="1"/>
              <a:t>Hudon</a:t>
            </a:r>
            <a:r>
              <a:rPr lang="en-CA" dirty="0"/>
              <a:t> - </a:t>
            </a:r>
            <a:r>
              <a:rPr lang="en-CA" dirty="0" err="1"/>
              <a:t>Jeandon</a:t>
            </a:r>
            <a:r>
              <a:rPr lang="en-CA" dirty="0"/>
              <a:t> Farm</a:t>
            </a:r>
            <a:endParaRPr lang="en-CA" dirty="0">
              <a:effectLst/>
            </a:endParaRPr>
          </a:p>
        </p:txBody>
      </p:sp>
      <p:sp>
        <p:nvSpPr>
          <p:cNvPr id="86" name="Rounded Rectangular Callout 85"/>
          <p:cNvSpPr/>
          <p:nvPr/>
        </p:nvSpPr>
        <p:spPr>
          <a:xfrm>
            <a:off x="4800600" y="3181350"/>
            <a:ext cx="3886200" cy="14478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i="1" dirty="0"/>
              <a:t> « PrevTech allowed us to quickly identify an electrical fault on a cow brush. We were able to correct a situation that could not have been detected otherwise. We were able to make the fixes before it caused any problems.»</a:t>
            </a:r>
            <a:endParaRPr lang="en-CA" dirty="0"/>
          </a:p>
          <a:p>
            <a:endParaRPr lang="en-CA" dirty="0"/>
          </a:p>
          <a:p>
            <a:r>
              <a:rPr lang="en-CA" dirty="0" err="1"/>
              <a:t>Ghislain</a:t>
            </a:r>
            <a:r>
              <a:rPr lang="en-CA" dirty="0"/>
              <a:t> </a:t>
            </a:r>
            <a:r>
              <a:rPr lang="en-CA" dirty="0" err="1"/>
              <a:t>Beauchemin</a:t>
            </a:r>
            <a:r>
              <a:rPr lang="en-CA" dirty="0"/>
              <a:t> - JN </a:t>
            </a:r>
            <a:r>
              <a:rPr lang="en-CA" dirty="0" err="1"/>
              <a:t>Beauchemin</a:t>
            </a:r>
            <a:r>
              <a:rPr lang="en-CA" dirty="0"/>
              <a:t> Farm, St-Ours</a:t>
            </a:r>
          </a:p>
          <a:p>
            <a:endParaRPr lang="en-US" dirty="0"/>
          </a:p>
        </p:txBody>
      </p:sp>
      <p:grpSp>
        <p:nvGrpSpPr>
          <p:cNvPr id="129" name="Group 128"/>
          <p:cNvGrpSpPr/>
          <p:nvPr/>
        </p:nvGrpSpPr>
        <p:grpSpPr>
          <a:xfrm>
            <a:off x="6762750" y="4286250"/>
            <a:ext cx="2096941" cy="857639"/>
            <a:chOff x="714697" y="2832100"/>
            <a:chExt cx="13198494" cy="5398122"/>
          </a:xfrm>
        </p:grpSpPr>
        <p:sp>
          <p:nvSpPr>
            <p:cNvPr id="130"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131"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132"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133"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134"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135"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136"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137"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138"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139"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140"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141"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142"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143"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144"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145"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146"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147"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148"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149"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150"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151"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152"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153"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154"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155"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156"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157"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158"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159"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160"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161"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162"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163"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164"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165"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166"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sp>
        <p:nvSpPr>
          <p:cNvPr id="53" name="object 43"/>
          <p:cNvSpPr txBox="1"/>
          <p:nvPr/>
        </p:nvSpPr>
        <p:spPr>
          <a:xfrm>
            <a:off x="7667625" y="78056"/>
            <a:ext cx="1136106" cy="146114"/>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TESTIMONIALS</a:t>
            </a:r>
            <a:endParaRPr lang="en-US" sz="900" dirty="0">
              <a:latin typeface="Open Sans"/>
              <a:cs typeface="Open Sans"/>
            </a:endParaRPr>
          </a:p>
        </p:txBody>
      </p:sp>
      <p:sp>
        <p:nvSpPr>
          <p:cNvPr id="2" name="TextBox 1">
            <a:extLst>
              <a:ext uri="{FF2B5EF4-FFF2-40B4-BE49-F238E27FC236}">
                <a16:creationId xmlns:a16="http://schemas.microsoft.com/office/drawing/2014/main" id="{80ED48E6-AE50-CC46-8D9F-4447577763C5}"/>
              </a:ext>
            </a:extLst>
          </p:cNvPr>
          <p:cNvSpPr txBox="1"/>
          <p:nvPr/>
        </p:nvSpPr>
        <p:spPr>
          <a:xfrm>
            <a:off x="5910146" y="802888"/>
            <a:ext cx="184731" cy="2616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24433322"/>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grpSp>
        <p:nvGrpSpPr>
          <p:cNvPr id="81" name="Group 80"/>
          <p:cNvGrpSpPr/>
          <p:nvPr/>
        </p:nvGrpSpPr>
        <p:grpSpPr>
          <a:xfrm>
            <a:off x="8585399" y="4552157"/>
            <a:ext cx="285750" cy="353219"/>
            <a:chOff x="13736638" y="7283450"/>
            <a:chExt cx="457200" cy="565151"/>
          </a:xfrm>
        </p:grpSpPr>
        <p:sp>
          <p:nvSpPr>
            <p:cNvPr id="82"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3" name="Picture 7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375" y="428625"/>
            <a:ext cx="571500" cy="571500"/>
          </a:xfrm>
          <a:prstGeom prst="rect">
            <a:avLst/>
          </a:prstGeom>
        </p:spPr>
      </p:pic>
      <p:sp>
        <p:nvSpPr>
          <p:cNvPr id="7" name="Rounded Rectangular Callout 6"/>
          <p:cNvSpPr/>
          <p:nvPr/>
        </p:nvSpPr>
        <p:spPr>
          <a:xfrm>
            <a:off x="4800600" y="1276350"/>
            <a:ext cx="3886200" cy="14478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i="1">
                <a:latin typeface="Open Sans"/>
                <a:cs typeface="Open Sans"/>
              </a:rPr>
              <a:t>"PrevTech allows us to track our customers and assist them quickly in case of problems on their network. An important asset for prevention for agricultural producers”</a:t>
            </a:r>
          </a:p>
          <a:p>
            <a:r>
              <a:rPr lang="en-US" i="1">
                <a:latin typeface="Open Sans"/>
                <a:cs typeface="Open Sans"/>
              </a:rPr>
              <a:t> 	</a:t>
            </a:r>
            <a:r>
              <a:rPr lang="en-US">
                <a:latin typeface="Open Sans"/>
                <a:cs typeface="Open Sans"/>
              </a:rPr>
              <a:t>				</a:t>
            </a:r>
          </a:p>
          <a:p>
            <a:r>
              <a:rPr lang="en-US">
                <a:latin typeface="Open Sans"/>
                <a:cs typeface="Open Sans"/>
              </a:rPr>
              <a:t>François Martineau - Les Installations Électriques R. Théberge </a:t>
            </a:r>
          </a:p>
        </p:txBody>
      </p:sp>
      <p:sp>
        <p:nvSpPr>
          <p:cNvPr id="80" name="Rounded Rectangular Callout 79"/>
          <p:cNvSpPr/>
          <p:nvPr/>
        </p:nvSpPr>
        <p:spPr>
          <a:xfrm>
            <a:off x="685800" y="1276350"/>
            <a:ext cx="3886200" cy="14478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i="1" dirty="0">
                <a:latin typeface="Open Sans"/>
                <a:cs typeface="Open Sans"/>
              </a:rPr>
              <a:t>"With PrevTech, we are aware of the importance of a healthy electricity system on our farm. It helps us to take preventative actions and reduce the risk of interruption of operation. " </a:t>
            </a:r>
          </a:p>
          <a:p>
            <a:endParaRPr lang="en-US" i="1" dirty="0">
              <a:latin typeface="Open Sans"/>
              <a:cs typeface="Open Sans"/>
            </a:endParaRPr>
          </a:p>
          <a:p>
            <a:r>
              <a:rPr lang="en-US" dirty="0">
                <a:latin typeface="Open Sans"/>
                <a:cs typeface="Open Sans"/>
              </a:rPr>
              <a:t>Jean-Michel Lachance - Farm NJM Lachance</a:t>
            </a:r>
          </a:p>
        </p:txBody>
      </p:sp>
      <p:sp>
        <p:nvSpPr>
          <p:cNvPr id="84" name="Rounded Rectangular Callout 83"/>
          <p:cNvSpPr/>
          <p:nvPr/>
        </p:nvSpPr>
        <p:spPr>
          <a:xfrm>
            <a:off x="685800" y="3181350"/>
            <a:ext cx="3886200" cy="15240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i="1">
                <a:latin typeface="Open Sans"/>
                <a:cs typeface="Open Sans"/>
              </a:rPr>
              <a:t>"We have so much electrical equipment on the farm and we need more and more power to run our operations. With all the hard work, it's hard to keep an eye on the electrical components. PrevTech does it for us. " </a:t>
            </a:r>
          </a:p>
          <a:p>
            <a:endParaRPr lang="en-US" i="1">
              <a:latin typeface="Open Sans"/>
              <a:cs typeface="Open Sans"/>
            </a:endParaRPr>
          </a:p>
          <a:p>
            <a:r>
              <a:rPr lang="en-US">
                <a:latin typeface="Open Sans"/>
                <a:cs typeface="Open Sans"/>
              </a:rPr>
              <a:t>Pascal Lacoste – Farm Cougar</a:t>
            </a:r>
          </a:p>
        </p:txBody>
      </p:sp>
      <p:sp>
        <p:nvSpPr>
          <p:cNvPr id="86" name="Rounded Rectangular Callout 85"/>
          <p:cNvSpPr/>
          <p:nvPr/>
        </p:nvSpPr>
        <p:spPr>
          <a:xfrm>
            <a:off x="4800600" y="3181350"/>
            <a:ext cx="3886200" cy="14478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i="1">
                <a:latin typeface="Open Sans"/>
                <a:cs typeface="Open Sans"/>
              </a:rPr>
              <a:t>"All our customers should install a PrevTech unit. With this technological innovation, we can better serve our customers and receive fault notices before it's too late. It is a very useful diagnostic tool in the event of an electrical problem. " </a:t>
            </a:r>
          </a:p>
          <a:p>
            <a:endParaRPr lang="en-US" i="1"/>
          </a:p>
          <a:p>
            <a:r>
              <a:rPr lang="en-US"/>
              <a:t>RCA Serurity – Patrick Dussault</a:t>
            </a:r>
          </a:p>
        </p:txBody>
      </p:sp>
      <p:grpSp>
        <p:nvGrpSpPr>
          <p:cNvPr id="129" name="Group 128"/>
          <p:cNvGrpSpPr/>
          <p:nvPr/>
        </p:nvGrpSpPr>
        <p:grpSpPr>
          <a:xfrm>
            <a:off x="6762750" y="4286250"/>
            <a:ext cx="2096941" cy="857639"/>
            <a:chOff x="714697" y="2832100"/>
            <a:chExt cx="13198494" cy="5398122"/>
          </a:xfrm>
        </p:grpSpPr>
        <p:sp>
          <p:nvSpPr>
            <p:cNvPr id="130"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131"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132"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133"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134"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135"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136"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137"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138"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139"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140"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141"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142"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143"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144"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145"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146"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147"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148"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149"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150"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151"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152"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153"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154"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155"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156"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157"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158"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159"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160"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161"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162"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163"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164"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165"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166"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sp>
        <p:nvSpPr>
          <p:cNvPr id="53" name="object 43"/>
          <p:cNvSpPr txBox="1"/>
          <p:nvPr/>
        </p:nvSpPr>
        <p:spPr>
          <a:xfrm>
            <a:off x="7667625" y="78056"/>
            <a:ext cx="1136106" cy="146114"/>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TESTIMONIALS</a:t>
            </a:r>
            <a:endParaRPr lang="en-US" sz="900" dirty="0">
              <a:latin typeface="Open Sans"/>
              <a:cs typeface="Open Sans"/>
            </a:endParaRPr>
          </a:p>
        </p:txBody>
      </p:sp>
      <p:sp>
        <p:nvSpPr>
          <p:cNvPr id="55" name="object 2">
            <a:extLst>
              <a:ext uri="{FF2B5EF4-FFF2-40B4-BE49-F238E27FC236}">
                <a16:creationId xmlns:a16="http://schemas.microsoft.com/office/drawing/2014/main" id="{0FB55851-4742-1C49-962E-B146DE196DE2}"/>
              </a:ext>
            </a:extLst>
          </p:cNvPr>
          <p:cNvSpPr txBox="1">
            <a:spLocks/>
          </p:cNvSpPr>
          <p:nvPr/>
        </p:nvSpPr>
        <p:spPr>
          <a:xfrm>
            <a:off x="1506170" y="610251"/>
            <a:ext cx="5123229" cy="392736"/>
          </a:xfrm>
          <a:prstGeom prst="rect">
            <a:avLst/>
          </a:prstGeom>
        </p:spPr>
        <p:txBody>
          <a:bodyPr vert="horz" wrap="square" lIns="0" tIns="7938" rIns="0" bIns="0" rtlCol="0">
            <a:spAutoFit/>
          </a:bodyPr>
          <a:lstStyle>
            <a:lvl1pPr>
              <a:defRPr>
                <a:latin typeface="+mj-lt"/>
                <a:ea typeface="+mj-ea"/>
                <a:cs typeface="+mj-cs"/>
              </a:defRPr>
            </a:lvl1pPr>
          </a:lstStyle>
          <a:p>
            <a:pPr marL="7938">
              <a:spcBef>
                <a:spcPts val="63"/>
              </a:spcBef>
            </a:pPr>
            <a:r>
              <a:rPr lang="en-US" sz="2500" b="1" spc="-3" dirty="0">
                <a:solidFill>
                  <a:srgbClr val="4B4B4D"/>
                </a:solidFill>
                <a:latin typeface="Open Sans"/>
                <a:cs typeface="Open Sans"/>
              </a:rPr>
              <a:t>Our clients are sharing   </a:t>
            </a:r>
            <a:r>
              <a:rPr lang="en-US" sz="1400" b="1" spc="-3" dirty="0">
                <a:solidFill>
                  <a:srgbClr val="4B4B4D"/>
                </a:solidFill>
                <a:latin typeface="Open Sans"/>
                <a:cs typeface="Open Sans"/>
              </a:rPr>
              <a:t>(2/3)</a:t>
            </a:r>
            <a:endParaRPr lang="en-US" sz="2500" dirty="0">
              <a:latin typeface="Open Sans"/>
              <a:cs typeface="Open Sans"/>
            </a:endParaRPr>
          </a:p>
        </p:txBody>
      </p:sp>
    </p:spTree>
    <p:extLst>
      <p:ext uri="{BB962C8B-B14F-4D97-AF65-F5344CB8AC3E}">
        <p14:creationId xmlns:p14="http://schemas.microsoft.com/office/powerpoint/2010/main" val="638788336"/>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sp>
        <p:nvSpPr>
          <p:cNvPr id="43" name="object 43"/>
          <p:cNvSpPr txBox="1"/>
          <p:nvPr/>
        </p:nvSpPr>
        <p:spPr>
          <a:xfrm>
            <a:off x="7667625" y="78056"/>
            <a:ext cx="1136106" cy="146114"/>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TESTIMONIALS</a:t>
            </a:r>
            <a:endParaRPr lang="en-US" sz="900" dirty="0">
              <a:latin typeface="Open Sans"/>
              <a:cs typeface="Open Sans"/>
            </a:endParaRPr>
          </a:p>
        </p:txBody>
      </p:sp>
      <p:grpSp>
        <p:nvGrpSpPr>
          <p:cNvPr id="81" name="Group 80"/>
          <p:cNvGrpSpPr/>
          <p:nvPr/>
        </p:nvGrpSpPr>
        <p:grpSpPr>
          <a:xfrm>
            <a:off x="8585399" y="4552157"/>
            <a:ext cx="285750" cy="353219"/>
            <a:chOff x="13736638" y="7283450"/>
            <a:chExt cx="457200" cy="565151"/>
          </a:xfrm>
        </p:grpSpPr>
        <p:sp>
          <p:nvSpPr>
            <p:cNvPr id="82"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3" name="Picture 7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375" y="428625"/>
            <a:ext cx="571500" cy="571500"/>
          </a:xfrm>
          <a:prstGeom prst="rect">
            <a:avLst/>
          </a:prstGeom>
        </p:spPr>
      </p:pic>
      <p:sp>
        <p:nvSpPr>
          <p:cNvPr id="80" name="Rounded Rectangular Callout 79"/>
          <p:cNvSpPr/>
          <p:nvPr/>
        </p:nvSpPr>
        <p:spPr>
          <a:xfrm>
            <a:off x="685800" y="3638550"/>
            <a:ext cx="3886200" cy="10668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Open Sans"/>
                <a:cs typeface="Open Sans"/>
              </a:rPr>
              <a:t> </a:t>
            </a:r>
            <a:r>
              <a:rPr lang="en-CA" i="1" dirty="0">
                <a:latin typeface="Open Sans"/>
                <a:cs typeface="Open Sans"/>
              </a:rPr>
              <a:t>“PrevTech allowed us to quickly identify and correct a critical situation developing with one of our motors”</a:t>
            </a:r>
            <a:endParaRPr lang="en-US" i="1" dirty="0">
              <a:latin typeface="Open Sans"/>
              <a:cs typeface="Open Sans"/>
            </a:endParaRPr>
          </a:p>
          <a:p>
            <a:r>
              <a:rPr lang="en-US" dirty="0">
                <a:latin typeface="Open Sans"/>
                <a:cs typeface="Open Sans"/>
              </a:rPr>
              <a:t>				</a:t>
            </a:r>
          </a:p>
          <a:p>
            <a:r>
              <a:rPr lang="en-US" dirty="0" err="1">
                <a:latin typeface="Open Sans"/>
                <a:cs typeface="Open Sans"/>
              </a:rPr>
              <a:t>Maxime</a:t>
            </a:r>
            <a:r>
              <a:rPr lang="en-US" dirty="0">
                <a:latin typeface="Open Sans"/>
                <a:cs typeface="Open Sans"/>
              </a:rPr>
              <a:t> </a:t>
            </a:r>
            <a:r>
              <a:rPr lang="en-US" dirty="0" err="1">
                <a:latin typeface="Open Sans"/>
                <a:cs typeface="Open Sans"/>
              </a:rPr>
              <a:t>Lauzon</a:t>
            </a:r>
            <a:r>
              <a:rPr lang="en-US" dirty="0">
                <a:latin typeface="Open Sans"/>
                <a:cs typeface="Open Sans"/>
              </a:rPr>
              <a:t> - </a:t>
            </a:r>
            <a:r>
              <a:rPr lang="en-US" dirty="0" err="1">
                <a:latin typeface="Open Sans"/>
                <a:cs typeface="Open Sans"/>
              </a:rPr>
              <a:t>Ferme</a:t>
            </a:r>
            <a:r>
              <a:rPr lang="en-US" dirty="0">
                <a:latin typeface="Open Sans"/>
                <a:cs typeface="Open Sans"/>
              </a:rPr>
              <a:t> </a:t>
            </a:r>
            <a:r>
              <a:rPr lang="en-US" dirty="0" err="1">
                <a:latin typeface="Open Sans"/>
                <a:cs typeface="Open Sans"/>
              </a:rPr>
              <a:t>Ferland</a:t>
            </a:r>
            <a:r>
              <a:rPr lang="en-US" dirty="0">
                <a:latin typeface="Open Sans"/>
                <a:cs typeface="Open Sans"/>
              </a:rPr>
              <a:t> </a:t>
            </a:r>
          </a:p>
        </p:txBody>
      </p:sp>
      <p:sp>
        <p:nvSpPr>
          <p:cNvPr id="84" name="Rounded Rectangular Callout 83"/>
          <p:cNvSpPr/>
          <p:nvPr/>
        </p:nvSpPr>
        <p:spPr>
          <a:xfrm>
            <a:off x="4876800" y="2571750"/>
            <a:ext cx="3886200" cy="9906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i="1" dirty="0">
                <a:latin typeface="Open Sans"/>
                <a:cs typeface="Open Sans"/>
              </a:rPr>
              <a:t>“Receiving a text message to inform me that I lost power in the barn allowed me to start the generator without delay.” </a:t>
            </a:r>
          </a:p>
          <a:p>
            <a:endParaRPr lang="en-CA" dirty="0">
              <a:latin typeface="Open Sans"/>
              <a:cs typeface="Open Sans"/>
            </a:endParaRPr>
          </a:p>
          <a:p>
            <a:r>
              <a:rPr lang="en-US" dirty="0">
                <a:latin typeface="Open Sans"/>
                <a:cs typeface="Open Sans"/>
              </a:rPr>
              <a:t>Benoit Masson - </a:t>
            </a:r>
            <a:r>
              <a:rPr lang="en-US" dirty="0" err="1">
                <a:latin typeface="Open Sans"/>
                <a:cs typeface="Open Sans"/>
              </a:rPr>
              <a:t>Ferme</a:t>
            </a:r>
            <a:r>
              <a:rPr lang="en-US" dirty="0">
                <a:latin typeface="Open Sans"/>
                <a:cs typeface="Open Sans"/>
              </a:rPr>
              <a:t> LIRAMO </a:t>
            </a:r>
          </a:p>
        </p:txBody>
      </p:sp>
      <p:sp>
        <p:nvSpPr>
          <p:cNvPr id="86" name="Rounded Rectangular Callout 85"/>
          <p:cNvSpPr/>
          <p:nvPr/>
        </p:nvSpPr>
        <p:spPr>
          <a:xfrm>
            <a:off x="4876800" y="3867150"/>
            <a:ext cx="3886200" cy="8382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i="1" dirty="0">
                <a:latin typeface="Open Sans"/>
                <a:cs typeface="Open Sans"/>
              </a:rPr>
              <a:t>"The installation was quick and easy as I had been told" </a:t>
            </a:r>
            <a:r>
              <a:rPr lang="en-US" i="1" dirty="0">
                <a:latin typeface="Open Sans"/>
                <a:cs typeface="Open Sans"/>
              </a:rPr>
              <a:t> </a:t>
            </a:r>
          </a:p>
          <a:p>
            <a:endParaRPr lang="en-US" dirty="0">
              <a:latin typeface="Open Sans"/>
              <a:cs typeface="Open Sans"/>
            </a:endParaRPr>
          </a:p>
          <a:p>
            <a:r>
              <a:rPr lang="en-US" dirty="0"/>
              <a:t>Raymond Fortin – J.R. Fortin </a:t>
            </a:r>
            <a:r>
              <a:rPr lang="en-US" dirty="0" err="1"/>
              <a:t>Électrique</a:t>
            </a:r>
            <a:r>
              <a:rPr lang="en-US" dirty="0"/>
              <a:t> (</a:t>
            </a:r>
            <a:r>
              <a:rPr lang="en-US" dirty="0" err="1"/>
              <a:t>Ferme</a:t>
            </a:r>
            <a:r>
              <a:rPr lang="en-US" dirty="0"/>
              <a:t> SERIC)</a:t>
            </a:r>
          </a:p>
        </p:txBody>
      </p:sp>
      <p:sp>
        <p:nvSpPr>
          <p:cNvPr id="87" name="Rounded Rectangular Callout 86"/>
          <p:cNvSpPr/>
          <p:nvPr/>
        </p:nvSpPr>
        <p:spPr>
          <a:xfrm>
            <a:off x="4876800" y="1276350"/>
            <a:ext cx="3886200" cy="9906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i="1" dirty="0">
                <a:latin typeface="Open Sans"/>
                <a:cs typeface="Open Sans"/>
              </a:rPr>
              <a:t>"PrevTech! It's peace of mind. In our operations, our electrical network must be efficient and secure. This is the PrevTech promise. " </a:t>
            </a:r>
            <a:r>
              <a:rPr lang="fr-CA" i="1" dirty="0">
                <a:latin typeface="Open Sans"/>
                <a:cs typeface="Open Sans"/>
              </a:rPr>
              <a:t> </a:t>
            </a:r>
            <a:endParaRPr lang="en-CA" i="1" dirty="0">
              <a:latin typeface="Open Sans"/>
              <a:cs typeface="Open Sans"/>
            </a:endParaRPr>
          </a:p>
          <a:p>
            <a:endParaRPr lang="en-US" i="1" dirty="0">
              <a:latin typeface="Open Sans"/>
              <a:cs typeface="Open Sans"/>
            </a:endParaRPr>
          </a:p>
          <a:p>
            <a:r>
              <a:rPr lang="en-US" dirty="0">
                <a:latin typeface="Open Sans"/>
                <a:cs typeface="Open Sans"/>
              </a:rPr>
              <a:t>Serge </a:t>
            </a:r>
            <a:r>
              <a:rPr lang="en-US" dirty="0" err="1">
                <a:latin typeface="Open Sans"/>
                <a:cs typeface="Open Sans"/>
              </a:rPr>
              <a:t>Bournival</a:t>
            </a:r>
            <a:r>
              <a:rPr lang="en-US" dirty="0">
                <a:latin typeface="Open Sans"/>
                <a:cs typeface="Open Sans"/>
              </a:rPr>
              <a:t> - </a:t>
            </a:r>
            <a:r>
              <a:rPr lang="en-US" dirty="0" err="1">
                <a:latin typeface="Open Sans"/>
                <a:cs typeface="Open Sans"/>
              </a:rPr>
              <a:t>Ferme</a:t>
            </a:r>
            <a:r>
              <a:rPr lang="en-US" dirty="0">
                <a:latin typeface="Open Sans"/>
                <a:cs typeface="Open Sans"/>
              </a:rPr>
              <a:t> </a:t>
            </a:r>
            <a:r>
              <a:rPr lang="en-US" dirty="0" err="1">
                <a:latin typeface="Open Sans"/>
                <a:cs typeface="Open Sans"/>
              </a:rPr>
              <a:t>Rouval</a:t>
            </a:r>
            <a:endParaRPr lang="en-US" dirty="0">
              <a:latin typeface="Open Sans"/>
              <a:cs typeface="Open Sans"/>
            </a:endParaRPr>
          </a:p>
        </p:txBody>
      </p:sp>
      <p:grpSp>
        <p:nvGrpSpPr>
          <p:cNvPr id="129" name="Group 128"/>
          <p:cNvGrpSpPr/>
          <p:nvPr/>
        </p:nvGrpSpPr>
        <p:grpSpPr>
          <a:xfrm>
            <a:off x="6762750" y="4286250"/>
            <a:ext cx="2096941" cy="857639"/>
            <a:chOff x="714697" y="2832100"/>
            <a:chExt cx="13198494" cy="5398122"/>
          </a:xfrm>
        </p:grpSpPr>
        <p:sp>
          <p:nvSpPr>
            <p:cNvPr id="130"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131"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132"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133"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134"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135"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136"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137"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138"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139"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140"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141"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142"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143"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144"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145"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146"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147"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148"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149"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150"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151"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152"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153"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154"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155"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156"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157"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158"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159"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160"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161"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162"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163"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164"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165"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166"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sp>
        <p:nvSpPr>
          <p:cNvPr id="55" name="Rounded Rectangular Callout 54"/>
          <p:cNvSpPr/>
          <p:nvPr/>
        </p:nvSpPr>
        <p:spPr>
          <a:xfrm>
            <a:off x="685800" y="1276350"/>
            <a:ext cx="3886200" cy="1905000"/>
          </a:xfrm>
          <a:prstGeom prst="wedgeRoundRectCallout">
            <a:avLst>
              <a:gd name="adj1" fmla="val -39030"/>
              <a:gd name="adj2" fmla="val 6311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i="1" dirty="0">
                <a:latin typeface="Open Sans"/>
                <a:cs typeface="Open Sans"/>
              </a:rPr>
              <a:t>«One of our electrical panels was overheating without us knowing. By adding some adequate ventilation and replace a few faulty breakers things were back to normal. A dairy farm fire is devastating; we’ve been through it. PrevTech is the solution to reduce the risk of electrical fire» </a:t>
            </a:r>
          </a:p>
          <a:p>
            <a:r>
              <a:rPr lang="en-US" dirty="0">
                <a:latin typeface="Open Sans"/>
                <a:cs typeface="Open Sans"/>
              </a:rPr>
              <a:t>		</a:t>
            </a:r>
          </a:p>
          <a:p>
            <a:r>
              <a:rPr lang="en-US" dirty="0">
                <a:latin typeface="Open Sans"/>
                <a:cs typeface="Open Sans"/>
              </a:rPr>
              <a:t>Pascal Richard – Farm Lion Blanc</a:t>
            </a:r>
          </a:p>
        </p:txBody>
      </p:sp>
      <p:sp>
        <p:nvSpPr>
          <p:cNvPr id="54" name="object 2">
            <a:extLst>
              <a:ext uri="{FF2B5EF4-FFF2-40B4-BE49-F238E27FC236}">
                <a16:creationId xmlns:a16="http://schemas.microsoft.com/office/drawing/2014/main" id="{1846D678-8A05-A741-AEBB-C8147F311EEF}"/>
              </a:ext>
            </a:extLst>
          </p:cNvPr>
          <p:cNvSpPr txBox="1">
            <a:spLocks/>
          </p:cNvSpPr>
          <p:nvPr/>
        </p:nvSpPr>
        <p:spPr>
          <a:xfrm>
            <a:off x="1506170" y="610251"/>
            <a:ext cx="5123229" cy="392736"/>
          </a:xfrm>
          <a:prstGeom prst="rect">
            <a:avLst/>
          </a:prstGeom>
        </p:spPr>
        <p:txBody>
          <a:bodyPr vert="horz" wrap="square" lIns="0" tIns="7938" rIns="0" bIns="0" rtlCol="0">
            <a:spAutoFit/>
          </a:bodyPr>
          <a:lstStyle>
            <a:lvl1pPr>
              <a:defRPr>
                <a:latin typeface="+mj-lt"/>
                <a:ea typeface="+mj-ea"/>
                <a:cs typeface="+mj-cs"/>
              </a:defRPr>
            </a:lvl1pPr>
          </a:lstStyle>
          <a:p>
            <a:pPr marL="7938">
              <a:spcBef>
                <a:spcPts val="63"/>
              </a:spcBef>
            </a:pPr>
            <a:r>
              <a:rPr lang="en-US" sz="2500" b="1" spc="-3" dirty="0">
                <a:solidFill>
                  <a:srgbClr val="4B4B4D"/>
                </a:solidFill>
                <a:latin typeface="Open Sans"/>
                <a:cs typeface="Open Sans"/>
              </a:rPr>
              <a:t>Our clients are sharing   </a:t>
            </a:r>
            <a:r>
              <a:rPr lang="en-US" sz="1400" b="1" spc="-3" dirty="0">
                <a:solidFill>
                  <a:srgbClr val="4B4B4D"/>
                </a:solidFill>
                <a:latin typeface="Open Sans"/>
                <a:cs typeface="Open Sans"/>
              </a:rPr>
              <a:t>(3/3)</a:t>
            </a:r>
            <a:endParaRPr lang="en-US" sz="2500" dirty="0">
              <a:latin typeface="Open Sans"/>
              <a:cs typeface="Open Sans"/>
            </a:endParaRPr>
          </a:p>
        </p:txBody>
      </p:sp>
    </p:spTree>
    <p:extLst>
      <p:ext uri="{BB962C8B-B14F-4D97-AF65-F5344CB8AC3E}">
        <p14:creationId xmlns:p14="http://schemas.microsoft.com/office/powerpoint/2010/main" val="537111620"/>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nvGrpSpPr>
          <p:cNvPr id="112" name="Group 111"/>
          <p:cNvGrpSpPr/>
          <p:nvPr/>
        </p:nvGrpSpPr>
        <p:grpSpPr>
          <a:xfrm>
            <a:off x="446686" y="1770063"/>
            <a:ext cx="8249059" cy="3373826"/>
            <a:chOff x="714697" y="2832100"/>
            <a:chExt cx="13198494" cy="5398122"/>
          </a:xfrm>
        </p:grpSpPr>
        <p:sp>
          <p:nvSpPr>
            <p:cNvPr id="3"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4"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5"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6"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7"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8"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9"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10"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11"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12"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13"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14"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15"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16"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17"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18"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19"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20"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21"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22"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23"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24"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25"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26"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28" name="object 28"/>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29" name="object 29"/>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30" name="object 30"/>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31" name="object 31"/>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32" name="object 32"/>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33" name="object 33"/>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34" name="object 34"/>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35" name="object 35"/>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sp>
        <p:nvSpPr>
          <p:cNvPr id="115" name="AutoShape 3"/>
          <p:cNvSpPr>
            <a:spLocks noChangeAspect="1" noChangeArrowheads="1" noTextEdit="1"/>
          </p:cNvSpPr>
          <p:nvPr/>
        </p:nvSpPr>
        <p:spPr bwMode="auto">
          <a:xfrm>
            <a:off x="1666875" y="335360"/>
            <a:ext cx="5810250" cy="4472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7150" tIns="28575" rIns="57150" bIns="28575" numCol="1" anchor="t" anchorCtr="0" compatLnSpc="1">
            <a:prstTxWarp prst="textNoShape">
              <a:avLst/>
            </a:prstTxWarp>
          </a:bodyPr>
          <a:lstStyle/>
          <a:p>
            <a:endParaRPr lang="en-CA"/>
          </a:p>
        </p:txBody>
      </p:sp>
      <p:sp>
        <p:nvSpPr>
          <p:cNvPr id="116" name="Freeform 5"/>
          <p:cNvSpPr>
            <a:spLocks noEditPoints="1"/>
          </p:cNvSpPr>
          <p:nvPr/>
        </p:nvSpPr>
        <p:spPr bwMode="auto">
          <a:xfrm>
            <a:off x="2761259" y="335360"/>
            <a:ext cx="3621484" cy="4472781"/>
          </a:xfrm>
          <a:custGeom>
            <a:avLst/>
            <a:gdLst>
              <a:gd name="T0" fmla="*/ 10889 w 10952"/>
              <a:gd name="T1" fmla="*/ 6087 h 13524"/>
              <a:gd name="T2" fmla="*/ 10648 w 10952"/>
              <a:gd name="T3" fmla="*/ 7374 h 13524"/>
              <a:gd name="T4" fmla="*/ 10234 w 10952"/>
              <a:gd name="T5" fmla="*/ 8600 h 13524"/>
              <a:gd name="T6" fmla="*/ 10014 w 10952"/>
              <a:gd name="T7" fmla="*/ 7710 h 13524"/>
              <a:gd name="T8" fmla="*/ 9980 w 10952"/>
              <a:gd name="T9" fmla="*/ 6474 h 13524"/>
              <a:gd name="T10" fmla="*/ 10110 w 10952"/>
              <a:gd name="T11" fmla="*/ 5001 h 13524"/>
              <a:gd name="T12" fmla="*/ 8581 w 10952"/>
              <a:gd name="T13" fmla="*/ 2364 h 13524"/>
              <a:gd name="T14" fmla="*/ 6976 w 10952"/>
              <a:gd name="T15" fmla="*/ 1827 h 13524"/>
              <a:gd name="T16" fmla="*/ 5476 w 10952"/>
              <a:gd name="T17" fmla="*/ 1023 h 13524"/>
              <a:gd name="T18" fmla="*/ 3976 w 10952"/>
              <a:gd name="T19" fmla="*/ 1827 h 13524"/>
              <a:gd name="T20" fmla="*/ 2371 w 10952"/>
              <a:gd name="T21" fmla="*/ 2364 h 13524"/>
              <a:gd name="T22" fmla="*/ 842 w 10952"/>
              <a:gd name="T23" fmla="*/ 5001 h 13524"/>
              <a:gd name="T24" fmla="*/ 883 w 10952"/>
              <a:gd name="T25" fmla="*/ 5823 h 13524"/>
              <a:gd name="T26" fmla="*/ 1001 w 10952"/>
              <a:gd name="T27" fmla="*/ 6630 h 13524"/>
              <a:gd name="T28" fmla="*/ 1137 w 10952"/>
              <a:gd name="T29" fmla="*/ 7429 h 13524"/>
              <a:gd name="T30" fmla="*/ 837 w 10952"/>
              <a:gd name="T31" fmla="*/ 8382 h 13524"/>
              <a:gd name="T32" fmla="*/ 481 w 10952"/>
              <a:gd name="T33" fmla="*/ 7966 h 13524"/>
              <a:gd name="T34" fmla="*/ 154 w 10952"/>
              <a:gd name="T35" fmla="*/ 6694 h 13524"/>
              <a:gd name="T36" fmla="*/ 7 w 10952"/>
              <a:gd name="T37" fmla="*/ 5368 h 13524"/>
              <a:gd name="T38" fmla="*/ 1293 w 10952"/>
              <a:gd name="T39" fmla="*/ 1711 h 13524"/>
              <a:gd name="T40" fmla="*/ 3224 w 10952"/>
              <a:gd name="T41" fmla="*/ 1222 h 13524"/>
              <a:gd name="T42" fmla="*/ 5015 w 10952"/>
              <a:gd name="T43" fmla="*/ 318 h 13524"/>
              <a:gd name="T44" fmla="*/ 6733 w 10952"/>
              <a:gd name="T45" fmla="*/ 779 h 13524"/>
              <a:gd name="T46" fmla="*/ 8590 w 10952"/>
              <a:gd name="T47" fmla="*/ 1496 h 13524"/>
              <a:gd name="T48" fmla="*/ 10577 w 10952"/>
              <a:gd name="T49" fmla="*/ 1796 h 13524"/>
              <a:gd name="T50" fmla="*/ 4570 w 10952"/>
              <a:gd name="T51" fmla="*/ 2817 h 13524"/>
              <a:gd name="T52" fmla="*/ 4993 w 10952"/>
              <a:gd name="T53" fmla="*/ 3087 h 13524"/>
              <a:gd name="T54" fmla="*/ 5535 w 10952"/>
              <a:gd name="T55" fmla="*/ 3579 h 13524"/>
              <a:gd name="T56" fmla="*/ 5926 w 10952"/>
              <a:gd name="T57" fmla="*/ 4032 h 13524"/>
              <a:gd name="T58" fmla="*/ 6306 w 10952"/>
              <a:gd name="T59" fmla="*/ 4690 h 13524"/>
              <a:gd name="T60" fmla="*/ 6562 w 10952"/>
              <a:gd name="T61" fmla="*/ 5487 h 13524"/>
              <a:gd name="T62" fmla="*/ 6635 w 10952"/>
              <a:gd name="T63" fmla="*/ 6319 h 13524"/>
              <a:gd name="T64" fmla="*/ 6552 w 10952"/>
              <a:gd name="T65" fmla="*/ 7098 h 13524"/>
              <a:gd name="T66" fmla="*/ 6404 w 10952"/>
              <a:gd name="T67" fmla="*/ 7627 h 13524"/>
              <a:gd name="T68" fmla="*/ 6999 w 10952"/>
              <a:gd name="T69" fmla="*/ 7381 h 13524"/>
              <a:gd name="T70" fmla="*/ 7800 w 10952"/>
              <a:gd name="T71" fmla="*/ 6561 h 13524"/>
              <a:gd name="T72" fmla="*/ 8319 w 10952"/>
              <a:gd name="T73" fmla="*/ 5629 h 13524"/>
              <a:gd name="T74" fmla="*/ 9167 w 10952"/>
              <a:gd name="T75" fmla="*/ 6902 h 13524"/>
              <a:gd name="T76" fmla="*/ 9411 w 10952"/>
              <a:gd name="T77" fmla="*/ 7591 h 13524"/>
              <a:gd name="T78" fmla="*/ 9621 w 10952"/>
              <a:gd name="T79" fmla="*/ 8575 h 13524"/>
              <a:gd name="T80" fmla="*/ 9654 w 10952"/>
              <a:gd name="T81" fmla="*/ 9540 h 13524"/>
              <a:gd name="T82" fmla="*/ 9109 w 10952"/>
              <a:gd name="T83" fmla="*/ 10580 h 13524"/>
              <a:gd name="T84" fmla="*/ 8269 w 10952"/>
              <a:gd name="T85" fmla="*/ 11563 h 13524"/>
              <a:gd name="T86" fmla="*/ 7294 w 10952"/>
              <a:gd name="T87" fmla="*/ 12427 h 13524"/>
              <a:gd name="T88" fmla="*/ 6208 w 10952"/>
              <a:gd name="T89" fmla="*/ 13147 h 13524"/>
              <a:gd name="T90" fmla="*/ 5161 w 10952"/>
              <a:gd name="T91" fmla="*/ 13373 h 13524"/>
              <a:gd name="T92" fmla="*/ 4321 w 10952"/>
              <a:gd name="T93" fmla="*/ 12892 h 13524"/>
              <a:gd name="T94" fmla="*/ 3533 w 10952"/>
              <a:gd name="T95" fmla="*/ 12327 h 13524"/>
              <a:gd name="T96" fmla="*/ 2800 w 10952"/>
              <a:gd name="T97" fmla="*/ 11681 h 13524"/>
              <a:gd name="T98" fmla="*/ 2133 w 10952"/>
              <a:gd name="T99" fmla="*/ 10951 h 13524"/>
              <a:gd name="T100" fmla="*/ 1547 w 10952"/>
              <a:gd name="T101" fmla="*/ 10158 h 13524"/>
              <a:gd name="T102" fmla="*/ 1293 w 10952"/>
              <a:gd name="T103" fmla="*/ 9166 h 13524"/>
              <a:gd name="T104" fmla="*/ 1488 w 10952"/>
              <a:gd name="T105" fmla="*/ 8055 h 13524"/>
              <a:gd name="T106" fmla="*/ 1971 w 10952"/>
              <a:gd name="T107" fmla="*/ 7040 h 13524"/>
              <a:gd name="T108" fmla="*/ 2571 w 10952"/>
              <a:gd name="T109" fmla="*/ 6344 h 13524"/>
              <a:gd name="T110" fmla="*/ 3292 w 10952"/>
              <a:gd name="T111" fmla="*/ 5609 h 13524"/>
              <a:gd name="T112" fmla="*/ 3755 w 10952"/>
              <a:gd name="T113" fmla="*/ 4962 h 13524"/>
              <a:gd name="T114" fmla="*/ 4111 w 10952"/>
              <a:gd name="T115" fmla="*/ 4215 h 13524"/>
              <a:gd name="T116" fmla="*/ 4286 w 10952"/>
              <a:gd name="T117" fmla="*/ 3404 h 13524"/>
              <a:gd name="T118" fmla="*/ 4257 w 10952"/>
              <a:gd name="T119" fmla="*/ 2842 h 1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2" h="13524">
                <a:moveTo>
                  <a:pt x="10952" y="1806"/>
                </a:moveTo>
                <a:lnTo>
                  <a:pt x="10952" y="5001"/>
                </a:lnTo>
                <a:lnTo>
                  <a:pt x="10951" y="5122"/>
                </a:lnTo>
                <a:lnTo>
                  <a:pt x="10948" y="5244"/>
                </a:lnTo>
                <a:lnTo>
                  <a:pt x="10945" y="5365"/>
                </a:lnTo>
                <a:lnTo>
                  <a:pt x="10940" y="5487"/>
                </a:lnTo>
                <a:lnTo>
                  <a:pt x="10932" y="5608"/>
                </a:lnTo>
                <a:lnTo>
                  <a:pt x="10924" y="5727"/>
                </a:lnTo>
                <a:lnTo>
                  <a:pt x="10913" y="5848"/>
                </a:lnTo>
                <a:lnTo>
                  <a:pt x="10902" y="5968"/>
                </a:lnTo>
                <a:lnTo>
                  <a:pt x="10889" y="6087"/>
                </a:lnTo>
                <a:lnTo>
                  <a:pt x="10875" y="6206"/>
                </a:lnTo>
                <a:lnTo>
                  <a:pt x="10858" y="6325"/>
                </a:lnTo>
                <a:lnTo>
                  <a:pt x="10841" y="6443"/>
                </a:lnTo>
                <a:lnTo>
                  <a:pt x="10822" y="6561"/>
                </a:lnTo>
                <a:lnTo>
                  <a:pt x="10801" y="6678"/>
                </a:lnTo>
                <a:lnTo>
                  <a:pt x="10779" y="6795"/>
                </a:lnTo>
                <a:lnTo>
                  <a:pt x="10755" y="6912"/>
                </a:lnTo>
                <a:lnTo>
                  <a:pt x="10731" y="7028"/>
                </a:lnTo>
                <a:lnTo>
                  <a:pt x="10705" y="7143"/>
                </a:lnTo>
                <a:lnTo>
                  <a:pt x="10676" y="7259"/>
                </a:lnTo>
                <a:lnTo>
                  <a:pt x="10648" y="7374"/>
                </a:lnTo>
                <a:lnTo>
                  <a:pt x="10617" y="7488"/>
                </a:lnTo>
                <a:lnTo>
                  <a:pt x="10585" y="7601"/>
                </a:lnTo>
                <a:lnTo>
                  <a:pt x="10551" y="7714"/>
                </a:lnTo>
                <a:lnTo>
                  <a:pt x="10516" y="7827"/>
                </a:lnTo>
                <a:lnTo>
                  <a:pt x="10480" y="7939"/>
                </a:lnTo>
                <a:lnTo>
                  <a:pt x="10442" y="8051"/>
                </a:lnTo>
                <a:lnTo>
                  <a:pt x="10404" y="8162"/>
                </a:lnTo>
                <a:lnTo>
                  <a:pt x="10363" y="8272"/>
                </a:lnTo>
                <a:lnTo>
                  <a:pt x="10321" y="8382"/>
                </a:lnTo>
                <a:lnTo>
                  <a:pt x="10279" y="8492"/>
                </a:lnTo>
                <a:lnTo>
                  <a:pt x="10234" y="8600"/>
                </a:lnTo>
                <a:lnTo>
                  <a:pt x="10189" y="8708"/>
                </a:lnTo>
                <a:lnTo>
                  <a:pt x="10178" y="8607"/>
                </a:lnTo>
                <a:lnTo>
                  <a:pt x="10167" y="8506"/>
                </a:lnTo>
                <a:lnTo>
                  <a:pt x="10152" y="8406"/>
                </a:lnTo>
                <a:lnTo>
                  <a:pt x="10137" y="8306"/>
                </a:lnTo>
                <a:lnTo>
                  <a:pt x="10121" y="8206"/>
                </a:lnTo>
                <a:lnTo>
                  <a:pt x="10102" y="8106"/>
                </a:lnTo>
                <a:lnTo>
                  <a:pt x="10082" y="8006"/>
                </a:lnTo>
                <a:lnTo>
                  <a:pt x="10061" y="7908"/>
                </a:lnTo>
                <a:lnTo>
                  <a:pt x="10038" y="7809"/>
                </a:lnTo>
                <a:lnTo>
                  <a:pt x="10014" y="7710"/>
                </a:lnTo>
                <a:lnTo>
                  <a:pt x="9988" y="7611"/>
                </a:lnTo>
                <a:lnTo>
                  <a:pt x="9960" y="7513"/>
                </a:lnTo>
                <a:lnTo>
                  <a:pt x="9932" y="7416"/>
                </a:lnTo>
                <a:lnTo>
                  <a:pt x="9902" y="7318"/>
                </a:lnTo>
                <a:lnTo>
                  <a:pt x="9871" y="7221"/>
                </a:lnTo>
                <a:lnTo>
                  <a:pt x="9838" y="7125"/>
                </a:lnTo>
                <a:lnTo>
                  <a:pt x="9870" y="6996"/>
                </a:lnTo>
                <a:lnTo>
                  <a:pt x="9901" y="6867"/>
                </a:lnTo>
                <a:lnTo>
                  <a:pt x="9929" y="6736"/>
                </a:lnTo>
                <a:lnTo>
                  <a:pt x="9956" y="6606"/>
                </a:lnTo>
                <a:lnTo>
                  <a:pt x="9980" y="6474"/>
                </a:lnTo>
                <a:lnTo>
                  <a:pt x="10002" y="6342"/>
                </a:lnTo>
                <a:lnTo>
                  <a:pt x="10023" y="6210"/>
                </a:lnTo>
                <a:lnTo>
                  <a:pt x="10040" y="6078"/>
                </a:lnTo>
                <a:lnTo>
                  <a:pt x="10057" y="5945"/>
                </a:lnTo>
                <a:lnTo>
                  <a:pt x="10070" y="5811"/>
                </a:lnTo>
                <a:lnTo>
                  <a:pt x="10082" y="5677"/>
                </a:lnTo>
                <a:lnTo>
                  <a:pt x="10092" y="5542"/>
                </a:lnTo>
                <a:lnTo>
                  <a:pt x="10100" y="5407"/>
                </a:lnTo>
                <a:lnTo>
                  <a:pt x="10105" y="5272"/>
                </a:lnTo>
                <a:lnTo>
                  <a:pt x="10108" y="5137"/>
                </a:lnTo>
                <a:lnTo>
                  <a:pt x="10110" y="5001"/>
                </a:lnTo>
                <a:lnTo>
                  <a:pt x="10110" y="2611"/>
                </a:lnTo>
                <a:lnTo>
                  <a:pt x="9955" y="2596"/>
                </a:lnTo>
                <a:lnTo>
                  <a:pt x="9800" y="2580"/>
                </a:lnTo>
                <a:lnTo>
                  <a:pt x="9645" y="2561"/>
                </a:lnTo>
                <a:lnTo>
                  <a:pt x="9491" y="2540"/>
                </a:lnTo>
                <a:lnTo>
                  <a:pt x="9339" y="2516"/>
                </a:lnTo>
                <a:lnTo>
                  <a:pt x="9186" y="2490"/>
                </a:lnTo>
                <a:lnTo>
                  <a:pt x="9034" y="2462"/>
                </a:lnTo>
                <a:lnTo>
                  <a:pt x="8882" y="2432"/>
                </a:lnTo>
                <a:lnTo>
                  <a:pt x="8732" y="2399"/>
                </a:lnTo>
                <a:lnTo>
                  <a:pt x="8581" y="2364"/>
                </a:lnTo>
                <a:lnTo>
                  <a:pt x="8432" y="2326"/>
                </a:lnTo>
                <a:lnTo>
                  <a:pt x="8282" y="2286"/>
                </a:lnTo>
                <a:lnTo>
                  <a:pt x="8134" y="2244"/>
                </a:lnTo>
                <a:lnTo>
                  <a:pt x="7987" y="2200"/>
                </a:lnTo>
                <a:lnTo>
                  <a:pt x="7840" y="2153"/>
                </a:lnTo>
                <a:lnTo>
                  <a:pt x="7694" y="2105"/>
                </a:lnTo>
                <a:lnTo>
                  <a:pt x="7549" y="2054"/>
                </a:lnTo>
                <a:lnTo>
                  <a:pt x="7404" y="2000"/>
                </a:lnTo>
                <a:lnTo>
                  <a:pt x="7260" y="1944"/>
                </a:lnTo>
                <a:lnTo>
                  <a:pt x="7118" y="1887"/>
                </a:lnTo>
                <a:lnTo>
                  <a:pt x="6976" y="1827"/>
                </a:lnTo>
                <a:lnTo>
                  <a:pt x="6835" y="1765"/>
                </a:lnTo>
                <a:lnTo>
                  <a:pt x="6695" y="1701"/>
                </a:lnTo>
                <a:lnTo>
                  <a:pt x="6555" y="1634"/>
                </a:lnTo>
                <a:lnTo>
                  <a:pt x="6417" y="1565"/>
                </a:lnTo>
                <a:lnTo>
                  <a:pt x="6280" y="1494"/>
                </a:lnTo>
                <a:lnTo>
                  <a:pt x="6142" y="1422"/>
                </a:lnTo>
                <a:lnTo>
                  <a:pt x="6007" y="1346"/>
                </a:lnTo>
                <a:lnTo>
                  <a:pt x="5873" y="1269"/>
                </a:lnTo>
                <a:lnTo>
                  <a:pt x="5740" y="1189"/>
                </a:lnTo>
                <a:lnTo>
                  <a:pt x="5608" y="1108"/>
                </a:lnTo>
                <a:lnTo>
                  <a:pt x="5476" y="1023"/>
                </a:lnTo>
                <a:lnTo>
                  <a:pt x="5344" y="1108"/>
                </a:lnTo>
                <a:lnTo>
                  <a:pt x="5212" y="1189"/>
                </a:lnTo>
                <a:lnTo>
                  <a:pt x="5079" y="1269"/>
                </a:lnTo>
                <a:lnTo>
                  <a:pt x="4945" y="1346"/>
                </a:lnTo>
                <a:lnTo>
                  <a:pt x="4810" y="1422"/>
                </a:lnTo>
                <a:lnTo>
                  <a:pt x="4672" y="1494"/>
                </a:lnTo>
                <a:lnTo>
                  <a:pt x="4535" y="1565"/>
                </a:lnTo>
                <a:lnTo>
                  <a:pt x="4397" y="1634"/>
                </a:lnTo>
                <a:lnTo>
                  <a:pt x="4257" y="1701"/>
                </a:lnTo>
                <a:lnTo>
                  <a:pt x="4117" y="1765"/>
                </a:lnTo>
                <a:lnTo>
                  <a:pt x="3976" y="1827"/>
                </a:lnTo>
                <a:lnTo>
                  <a:pt x="3834" y="1887"/>
                </a:lnTo>
                <a:lnTo>
                  <a:pt x="3692" y="1944"/>
                </a:lnTo>
                <a:lnTo>
                  <a:pt x="3548" y="2000"/>
                </a:lnTo>
                <a:lnTo>
                  <a:pt x="3403" y="2054"/>
                </a:lnTo>
                <a:lnTo>
                  <a:pt x="3258" y="2105"/>
                </a:lnTo>
                <a:lnTo>
                  <a:pt x="3112" y="2153"/>
                </a:lnTo>
                <a:lnTo>
                  <a:pt x="2965" y="2200"/>
                </a:lnTo>
                <a:lnTo>
                  <a:pt x="2818" y="2244"/>
                </a:lnTo>
                <a:lnTo>
                  <a:pt x="2670" y="2286"/>
                </a:lnTo>
                <a:lnTo>
                  <a:pt x="2520" y="2326"/>
                </a:lnTo>
                <a:lnTo>
                  <a:pt x="2371" y="2364"/>
                </a:lnTo>
                <a:lnTo>
                  <a:pt x="2220" y="2399"/>
                </a:lnTo>
                <a:lnTo>
                  <a:pt x="2070" y="2432"/>
                </a:lnTo>
                <a:lnTo>
                  <a:pt x="1918" y="2462"/>
                </a:lnTo>
                <a:lnTo>
                  <a:pt x="1766" y="2490"/>
                </a:lnTo>
                <a:lnTo>
                  <a:pt x="1613" y="2516"/>
                </a:lnTo>
                <a:lnTo>
                  <a:pt x="1461" y="2540"/>
                </a:lnTo>
                <a:lnTo>
                  <a:pt x="1307" y="2561"/>
                </a:lnTo>
                <a:lnTo>
                  <a:pt x="1152" y="2580"/>
                </a:lnTo>
                <a:lnTo>
                  <a:pt x="997" y="2596"/>
                </a:lnTo>
                <a:lnTo>
                  <a:pt x="842" y="2611"/>
                </a:lnTo>
                <a:lnTo>
                  <a:pt x="842" y="5001"/>
                </a:lnTo>
                <a:lnTo>
                  <a:pt x="844" y="5075"/>
                </a:lnTo>
                <a:lnTo>
                  <a:pt x="844" y="5151"/>
                </a:lnTo>
                <a:lnTo>
                  <a:pt x="846" y="5226"/>
                </a:lnTo>
                <a:lnTo>
                  <a:pt x="848" y="5301"/>
                </a:lnTo>
                <a:lnTo>
                  <a:pt x="851" y="5376"/>
                </a:lnTo>
                <a:lnTo>
                  <a:pt x="855" y="5451"/>
                </a:lnTo>
                <a:lnTo>
                  <a:pt x="859" y="5525"/>
                </a:lnTo>
                <a:lnTo>
                  <a:pt x="864" y="5600"/>
                </a:lnTo>
                <a:lnTo>
                  <a:pt x="870" y="5675"/>
                </a:lnTo>
                <a:lnTo>
                  <a:pt x="875" y="5749"/>
                </a:lnTo>
                <a:lnTo>
                  <a:pt x="883" y="5823"/>
                </a:lnTo>
                <a:lnTo>
                  <a:pt x="891" y="5897"/>
                </a:lnTo>
                <a:lnTo>
                  <a:pt x="898" y="5971"/>
                </a:lnTo>
                <a:lnTo>
                  <a:pt x="907" y="6045"/>
                </a:lnTo>
                <a:lnTo>
                  <a:pt x="917" y="6118"/>
                </a:lnTo>
                <a:lnTo>
                  <a:pt x="927" y="6192"/>
                </a:lnTo>
                <a:lnTo>
                  <a:pt x="938" y="6265"/>
                </a:lnTo>
                <a:lnTo>
                  <a:pt x="949" y="6339"/>
                </a:lnTo>
                <a:lnTo>
                  <a:pt x="961" y="6411"/>
                </a:lnTo>
                <a:lnTo>
                  <a:pt x="974" y="6485"/>
                </a:lnTo>
                <a:lnTo>
                  <a:pt x="987" y="6557"/>
                </a:lnTo>
                <a:lnTo>
                  <a:pt x="1001" y="6630"/>
                </a:lnTo>
                <a:lnTo>
                  <a:pt x="1016" y="6702"/>
                </a:lnTo>
                <a:lnTo>
                  <a:pt x="1030" y="6775"/>
                </a:lnTo>
                <a:lnTo>
                  <a:pt x="1047" y="6847"/>
                </a:lnTo>
                <a:lnTo>
                  <a:pt x="1063" y="6918"/>
                </a:lnTo>
                <a:lnTo>
                  <a:pt x="1080" y="6990"/>
                </a:lnTo>
                <a:lnTo>
                  <a:pt x="1097" y="7061"/>
                </a:lnTo>
                <a:lnTo>
                  <a:pt x="1116" y="7133"/>
                </a:lnTo>
                <a:lnTo>
                  <a:pt x="1135" y="7204"/>
                </a:lnTo>
                <a:lnTo>
                  <a:pt x="1154" y="7275"/>
                </a:lnTo>
                <a:lnTo>
                  <a:pt x="1174" y="7345"/>
                </a:lnTo>
                <a:lnTo>
                  <a:pt x="1137" y="7429"/>
                </a:lnTo>
                <a:lnTo>
                  <a:pt x="1102" y="7512"/>
                </a:lnTo>
                <a:lnTo>
                  <a:pt x="1068" y="7597"/>
                </a:lnTo>
                <a:lnTo>
                  <a:pt x="1036" y="7681"/>
                </a:lnTo>
                <a:lnTo>
                  <a:pt x="1005" y="7767"/>
                </a:lnTo>
                <a:lnTo>
                  <a:pt x="975" y="7854"/>
                </a:lnTo>
                <a:lnTo>
                  <a:pt x="949" y="7941"/>
                </a:lnTo>
                <a:lnTo>
                  <a:pt x="923" y="8027"/>
                </a:lnTo>
                <a:lnTo>
                  <a:pt x="900" y="8115"/>
                </a:lnTo>
                <a:lnTo>
                  <a:pt x="876" y="8204"/>
                </a:lnTo>
                <a:lnTo>
                  <a:pt x="857" y="8293"/>
                </a:lnTo>
                <a:lnTo>
                  <a:pt x="837" y="8382"/>
                </a:lnTo>
                <a:lnTo>
                  <a:pt x="820" y="8471"/>
                </a:lnTo>
                <a:lnTo>
                  <a:pt x="804" y="8561"/>
                </a:lnTo>
                <a:lnTo>
                  <a:pt x="791" y="8651"/>
                </a:lnTo>
                <a:lnTo>
                  <a:pt x="778" y="8741"/>
                </a:lnTo>
                <a:lnTo>
                  <a:pt x="732" y="8632"/>
                </a:lnTo>
                <a:lnTo>
                  <a:pt x="687" y="8522"/>
                </a:lnTo>
                <a:lnTo>
                  <a:pt x="643" y="8413"/>
                </a:lnTo>
                <a:lnTo>
                  <a:pt x="600" y="8302"/>
                </a:lnTo>
                <a:lnTo>
                  <a:pt x="559" y="8191"/>
                </a:lnTo>
                <a:lnTo>
                  <a:pt x="520" y="8079"/>
                </a:lnTo>
                <a:lnTo>
                  <a:pt x="481" y="7966"/>
                </a:lnTo>
                <a:lnTo>
                  <a:pt x="444" y="7853"/>
                </a:lnTo>
                <a:lnTo>
                  <a:pt x="409" y="7740"/>
                </a:lnTo>
                <a:lnTo>
                  <a:pt x="375" y="7625"/>
                </a:lnTo>
                <a:lnTo>
                  <a:pt x="342" y="7511"/>
                </a:lnTo>
                <a:lnTo>
                  <a:pt x="310" y="7396"/>
                </a:lnTo>
                <a:lnTo>
                  <a:pt x="280" y="7280"/>
                </a:lnTo>
                <a:lnTo>
                  <a:pt x="253" y="7163"/>
                </a:lnTo>
                <a:lnTo>
                  <a:pt x="225" y="7047"/>
                </a:lnTo>
                <a:lnTo>
                  <a:pt x="200" y="6929"/>
                </a:lnTo>
                <a:lnTo>
                  <a:pt x="176" y="6812"/>
                </a:lnTo>
                <a:lnTo>
                  <a:pt x="154" y="6694"/>
                </a:lnTo>
                <a:lnTo>
                  <a:pt x="133" y="6576"/>
                </a:lnTo>
                <a:lnTo>
                  <a:pt x="113" y="6456"/>
                </a:lnTo>
                <a:lnTo>
                  <a:pt x="96" y="6338"/>
                </a:lnTo>
                <a:lnTo>
                  <a:pt x="79" y="6218"/>
                </a:lnTo>
                <a:lnTo>
                  <a:pt x="64" y="6097"/>
                </a:lnTo>
                <a:lnTo>
                  <a:pt x="51" y="5977"/>
                </a:lnTo>
                <a:lnTo>
                  <a:pt x="39" y="5856"/>
                </a:lnTo>
                <a:lnTo>
                  <a:pt x="29" y="5735"/>
                </a:lnTo>
                <a:lnTo>
                  <a:pt x="20" y="5613"/>
                </a:lnTo>
                <a:lnTo>
                  <a:pt x="13" y="5491"/>
                </a:lnTo>
                <a:lnTo>
                  <a:pt x="7" y="5368"/>
                </a:lnTo>
                <a:lnTo>
                  <a:pt x="4" y="5246"/>
                </a:lnTo>
                <a:lnTo>
                  <a:pt x="1" y="5124"/>
                </a:lnTo>
                <a:lnTo>
                  <a:pt x="0" y="5001"/>
                </a:lnTo>
                <a:lnTo>
                  <a:pt x="0" y="1806"/>
                </a:lnTo>
                <a:lnTo>
                  <a:pt x="188" y="1803"/>
                </a:lnTo>
                <a:lnTo>
                  <a:pt x="375" y="1796"/>
                </a:lnTo>
                <a:lnTo>
                  <a:pt x="560" y="1786"/>
                </a:lnTo>
                <a:lnTo>
                  <a:pt x="745" y="1773"/>
                </a:lnTo>
                <a:lnTo>
                  <a:pt x="928" y="1755"/>
                </a:lnTo>
                <a:lnTo>
                  <a:pt x="1111" y="1736"/>
                </a:lnTo>
                <a:lnTo>
                  <a:pt x="1293" y="1711"/>
                </a:lnTo>
                <a:lnTo>
                  <a:pt x="1474" y="1684"/>
                </a:lnTo>
                <a:lnTo>
                  <a:pt x="1654" y="1653"/>
                </a:lnTo>
                <a:lnTo>
                  <a:pt x="1833" y="1619"/>
                </a:lnTo>
                <a:lnTo>
                  <a:pt x="2011" y="1582"/>
                </a:lnTo>
                <a:lnTo>
                  <a:pt x="2187" y="1540"/>
                </a:lnTo>
                <a:lnTo>
                  <a:pt x="2362" y="1496"/>
                </a:lnTo>
                <a:lnTo>
                  <a:pt x="2537" y="1448"/>
                </a:lnTo>
                <a:lnTo>
                  <a:pt x="2710" y="1396"/>
                </a:lnTo>
                <a:lnTo>
                  <a:pt x="2883" y="1342"/>
                </a:lnTo>
                <a:lnTo>
                  <a:pt x="3054" y="1283"/>
                </a:lnTo>
                <a:lnTo>
                  <a:pt x="3224" y="1222"/>
                </a:lnTo>
                <a:lnTo>
                  <a:pt x="3393" y="1157"/>
                </a:lnTo>
                <a:lnTo>
                  <a:pt x="3561" y="1088"/>
                </a:lnTo>
                <a:lnTo>
                  <a:pt x="3727" y="1017"/>
                </a:lnTo>
                <a:lnTo>
                  <a:pt x="3893" y="941"/>
                </a:lnTo>
                <a:lnTo>
                  <a:pt x="4056" y="862"/>
                </a:lnTo>
                <a:lnTo>
                  <a:pt x="4219" y="779"/>
                </a:lnTo>
                <a:lnTo>
                  <a:pt x="4381" y="695"/>
                </a:lnTo>
                <a:lnTo>
                  <a:pt x="4542" y="605"/>
                </a:lnTo>
                <a:lnTo>
                  <a:pt x="4701" y="513"/>
                </a:lnTo>
                <a:lnTo>
                  <a:pt x="4858" y="417"/>
                </a:lnTo>
                <a:lnTo>
                  <a:pt x="5015" y="318"/>
                </a:lnTo>
                <a:lnTo>
                  <a:pt x="5170" y="215"/>
                </a:lnTo>
                <a:lnTo>
                  <a:pt x="5323" y="110"/>
                </a:lnTo>
                <a:lnTo>
                  <a:pt x="5476" y="0"/>
                </a:lnTo>
                <a:lnTo>
                  <a:pt x="5629" y="110"/>
                </a:lnTo>
                <a:lnTo>
                  <a:pt x="5782" y="215"/>
                </a:lnTo>
                <a:lnTo>
                  <a:pt x="5937" y="318"/>
                </a:lnTo>
                <a:lnTo>
                  <a:pt x="6094" y="417"/>
                </a:lnTo>
                <a:lnTo>
                  <a:pt x="6251" y="513"/>
                </a:lnTo>
                <a:lnTo>
                  <a:pt x="6410" y="605"/>
                </a:lnTo>
                <a:lnTo>
                  <a:pt x="6571" y="695"/>
                </a:lnTo>
                <a:lnTo>
                  <a:pt x="6733" y="779"/>
                </a:lnTo>
                <a:lnTo>
                  <a:pt x="6896" y="862"/>
                </a:lnTo>
                <a:lnTo>
                  <a:pt x="7059" y="941"/>
                </a:lnTo>
                <a:lnTo>
                  <a:pt x="7225" y="1017"/>
                </a:lnTo>
                <a:lnTo>
                  <a:pt x="7391" y="1088"/>
                </a:lnTo>
                <a:lnTo>
                  <a:pt x="7559" y="1157"/>
                </a:lnTo>
                <a:lnTo>
                  <a:pt x="7728" y="1222"/>
                </a:lnTo>
                <a:lnTo>
                  <a:pt x="7898" y="1283"/>
                </a:lnTo>
                <a:lnTo>
                  <a:pt x="8069" y="1342"/>
                </a:lnTo>
                <a:lnTo>
                  <a:pt x="8242" y="1396"/>
                </a:lnTo>
                <a:lnTo>
                  <a:pt x="8415" y="1448"/>
                </a:lnTo>
                <a:lnTo>
                  <a:pt x="8590" y="1496"/>
                </a:lnTo>
                <a:lnTo>
                  <a:pt x="8766" y="1540"/>
                </a:lnTo>
                <a:lnTo>
                  <a:pt x="8941" y="1582"/>
                </a:lnTo>
                <a:lnTo>
                  <a:pt x="9119" y="1619"/>
                </a:lnTo>
                <a:lnTo>
                  <a:pt x="9298" y="1653"/>
                </a:lnTo>
                <a:lnTo>
                  <a:pt x="9478" y="1684"/>
                </a:lnTo>
                <a:lnTo>
                  <a:pt x="9659" y="1711"/>
                </a:lnTo>
                <a:lnTo>
                  <a:pt x="9841" y="1736"/>
                </a:lnTo>
                <a:lnTo>
                  <a:pt x="10024" y="1755"/>
                </a:lnTo>
                <a:lnTo>
                  <a:pt x="10207" y="1773"/>
                </a:lnTo>
                <a:lnTo>
                  <a:pt x="10392" y="1786"/>
                </a:lnTo>
                <a:lnTo>
                  <a:pt x="10577" y="1796"/>
                </a:lnTo>
                <a:lnTo>
                  <a:pt x="10764" y="1803"/>
                </a:lnTo>
                <a:lnTo>
                  <a:pt x="10952" y="1806"/>
                </a:lnTo>
                <a:close/>
                <a:moveTo>
                  <a:pt x="4250" y="2697"/>
                </a:moveTo>
                <a:lnTo>
                  <a:pt x="4290" y="2707"/>
                </a:lnTo>
                <a:lnTo>
                  <a:pt x="4330" y="2719"/>
                </a:lnTo>
                <a:lnTo>
                  <a:pt x="4370" y="2732"/>
                </a:lnTo>
                <a:lnTo>
                  <a:pt x="4410" y="2747"/>
                </a:lnTo>
                <a:lnTo>
                  <a:pt x="4450" y="2762"/>
                </a:lnTo>
                <a:lnTo>
                  <a:pt x="4490" y="2780"/>
                </a:lnTo>
                <a:lnTo>
                  <a:pt x="4530" y="2797"/>
                </a:lnTo>
                <a:lnTo>
                  <a:pt x="4570" y="2817"/>
                </a:lnTo>
                <a:lnTo>
                  <a:pt x="4610" y="2837"/>
                </a:lnTo>
                <a:lnTo>
                  <a:pt x="4649" y="2859"/>
                </a:lnTo>
                <a:lnTo>
                  <a:pt x="4689" y="2881"/>
                </a:lnTo>
                <a:lnTo>
                  <a:pt x="4728" y="2904"/>
                </a:lnTo>
                <a:lnTo>
                  <a:pt x="4767" y="2928"/>
                </a:lnTo>
                <a:lnTo>
                  <a:pt x="4805" y="2953"/>
                </a:lnTo>
                <a:lnTo>
                  <a:pt x="4844" y="2978"/>
                </a:lnTo>
                <a:lnTo>
                  <a:pt x="4882" y="3005"/>
                </a:lnTo>
                <a:lnTo>
                  <a:pt x="4919" y="3032"/>
                </a:lnTo>
                <a:lnTo>
                  <a:pt x="4957" y="3059"/>
                </a:lnTo>
                <a:lnTo>
                  <a:pt x="4993" y="3087"/>
                </a:lnTo>
                <a:lnTo>
                  <a:pt x="5029" y="3115"/>
                </a:lnTo>
                <a:lnTo>
                  <a:pt x="5099" y="3172"/>
                </a:lnTo>
                <a:lnTo>
                  <a:pt x="5167" y="3230"/>
                </a:lnTo>
                <a:lnTo>
                  <a:pt x="5233" y="3288"/>
                </a:lnTo>
                <a:lnTo>
                  <a:pt x="5296" y="3346"/>
                </a:lnTo>
                <a:lnTo>
                  <a:pt x="5355" y="3403"/>
                </a:lnTo>
                <a:lnTo>
                  <a:pt x="5410" y="3459"/>
                </a:lnTo>
                <a:lnTo>
                  <a:pt x="5445" y="3495"/>
                </a:lnTo>
                <a:lnTo>
                  <a:pt x="5477" y="3525"/>
                </a:lnTo>
                <a:lnTo>
                  <a:pt x="5507" y="3553"/>
                </a:lnTo>
                <a:lnTo>
                  <a:pt x="5535" y="3579"/>
                </a:lnTo>
                <a:lnTo>
                  <a:pt x="5563" y="3603"/>
                </a:lnTo>
                <a:lnTo>
                  <a:pt x="5590" y="3628"/>
                </a:lnTo>
                <a:lnTo>
                  <a:pt x="5620" y="3656"/>
                </a:lnTo>
                <a:lnTo>
                  <a:pt x="5652" y="3686"/>
                </a:lnTo>
                <a:lnTo>
                  <a:pt x="5687" y="3724"/>
                </a:lnTo>
                <a:lnTo>
                  <a:pt x="5724" y="3766"/>
                </a:lnTo>
                <a:lnTo>
                  <a:pt x="5764" y="3813"/>
                </a:lnTo>
                <a:lnTo>
                  <a:pt x="5803" y="3863"/>
                </a:lnTo>
                <a:lnTo>
                  <a:pt x="5844" y="3917"/>
                </a:lnTo>
                <a:lnTo>
                  <a:pt x="5886" y="3974"/>
                </a:lnTo>
                <a:lnTo>
                  <a:pt x="5926" y="4032"/>
                </a:lnTo>
                <a:lnTo>
                  <a:pt x="5968" y="4093"/>
                </a:lnTo>
                <a:lnTo>
                  <a:pt x="6007" y="4154"/>
                </a:lnTo>
                <a:lnTo>
                  <a:pt x="6047" y="4215"/>
                </a:lnTo>
                <a:lnTo>
                  <a:pt x="6084" y="4275"/>
                </a:lnTo>
                <a:lnTo>
                  <a:pt x="6121" y="4335"/>
                </a:lnTo>
                <a:lnTo>
                  <a:pt x="6155" y="4392"/>
                </a:lnTo>
                <a:lnTo>
                  <a:pt x="6185" y="4447"/>
                </a:lnTo>
                <a:lnTo>
                  <a:pt x="6214" y="4500"/>
                </a:lnTo>
                <a:lnTo>
                  <a:pt x="6239" y="4548"/>
                </a:lnTo>
                <a:lnTo>
                  <a:pt x="6273" y="4619"/>
                </a:lnTo>
                <a:lnTo>
                  <a:pt x="6306" y="4690"/>
                </a:lnTo>
                <a:lnTo>
                  <a:pt x="6337" y="4761"/>
                </a:lnTo>
                <a:lnTo>
                  <a:pt x="6366" y="4833"/>
                </a:lnTo>
                <a:lnTo>
                  <a:pt x="6395" y="4904"/>
                </a:lnTo>
                <a:lnTo>
                  <a:pt x="6421" y="4976"/>
                </a:lnTo>
                <a:lnTo>
                  <a:pt x="6446" y="5048"/>
                </a:lnTo>
                <a:lnTo>
                  <a:pt x="6470" y="5120"/>
                </a:lnTo>
                <a:lnTo>
                  <a:pt x="6491" y="5194"/>
                </a:lnTo>
                <a:lnTo>
                  <a:pt x="6511" y="5266"/>
                </a:lnTo>
                <a:lnTo>
                  <a:pt x="6530" y="5340"/>
                </a:lnTo>
                <a:lnTo>
                  <a:pt x="6547" y="5413"/>
                </a:lnTo>
                <a:lnTo>
                  <a:pt x="6562" y="5487"/>
                </a:lnTo>
                <a:lnTo>
                  <a:pt x="6576" y="5562"/>
                </a:lnTo>
                <a:lnTo>
                  <a:pt x="6589" y="5635"/>
                </a:lnTo>
                <a:lnTo>
                  <a:pt x="6600" y="5710"/>
                </a:lnTo>
                <a:lnTo>
                  <a:pt x="6609" y="5785"/>
                </a:lnTo>
                <a:lnTo>
                  <a:pt x="6618" y="5860"/>
                </a:lnTo>
                <a:lnTo>
                  <a:pt x="6625" y="5936"/>
                </a:lnTo>
                <a:lnTo>
                  <a:pt x="6629" y="6012"/>
                </a:lnTo>
                <a:lnTo>
                  <a:pt x="6633" y="6088"/>
                </a:lnTo>
                <a:lnTo>
                  <a:pt x="6635" y="6165"/>
                </a:lnTo>
                <a:lnTo>
                  <a:pt x="6637" y="6242"/>
                </a:lnTo>
                <a:lnTo>
                  <a:pt x="6635" y="6319"/>
                </a:lnTo>
                <a:lnTo>
                  <a:pt x="6633" y="6397"/>
                </a:lnTo>
                <a:lnTo>
                  <a:pt x="6630" y="6475"/>
                </a:lnTo>
                <a:lnTo>
                  <a:pt x="6626" y="6553"/>
                </a:lnTo>
                <a:lnTo>
                  <a:pt x="6619" y="6632"/>
                </a:lnTo>
                <a:lnTo>
                  <a:pt x="6611" y="6711"/>
                </a:lnTo>
                <a:lnTo>
                  <a:pt x="6603" y="6790"/>
                </a:lnTo>
                <a:lnTo>
                  <a:pt x="6593" y="6869"/>
                </a:lnTo>
                <a:lnTo>
                  <a:pt x="6581" y="6949"/>
                </a:lnTo>
                <a:lnTo>
                  <a:pt x="6573" y="7000"/>
                </a:lnTo>
                <a:lnTo>
                  <a:pt x="6563" y="7049"/>
                </a:lnTo>
                <a:lnTo>
                  <a:pt x="6552" y="7098"/>
                </a:lnTo>
                <a:lnTo>
                  <a:pt x="6540" y="7147"/>
                </a:lnTo>
                <a:lnTo>
                  <a:pt x="6528" y="7196"/>
                </a:lnTo>
                <a:lnTo>
                  <a:pt x="6515" y="7244"/>
                </a:lnTo>
                <a:lnTo>
                  <a:pt x="6502" y="7292"/>
                </a:lnTo>
                <a:lnTo>
                  <a:pt x="6487" y="7340"/>
                </a:lnTo>
                <a:lnTo>
                  <a:pt x="6473" y="7387"/>
                </a:lnTo>
                <a:lnTo>
                  <a:pt x="6459" y="7436"/>
                </a:lnTo>
                <a:lnTo>
                  <a:pt x="6444" y="7483"/>
                </a:lnTo>
                <a:lnTo>
                  <a:pt x="6430" y="7531"/>
                </a:lnTo>
                <a:lnTo>
                  <a:pt x="6417" y="7578"/>
                </a:lnTo>
                <a:lnTo>
                  <a:pt x="6404" y="7627"/>
                </a:lnTo>
                <a:lnTo>
                  <a:pt x="6392" y="7675"/>
                </a:lnTo>
                <a:lnTo>
                  <a:pt x="6380" y="7723"/>
                </a:lnTo>
                <a:lnTo>
                  <a:pt x="6440" y="7706"/>
                </a:lnTo>
                <a:lnTo>
                  <a:pt x="6504" y="7684"/>
                </a:lnTo>
                <a:lnTo>
                  <a:pt x="6569" y="7655"/>
                </a:lnTo>
                <a:lnTo>
                  <a:pt x="6637" y="7621"/>
                </a:lnTo>
                <a:lnTo>
                  <a:pt x="6707" y="7582"/>
                </a:lnTo>
                <a:lnTo>
                  <a:pt x="6778" y="7539"/>
                </a:lnTo>
                <a:lnTo>
                  <a:pt x="6851" y="7490"/>
                </a:lnTo>
                <a:lnTo>
                  <a:pt x="6924" y="7437"/>
                </a:lnTo>
                <a:lnTo>
                  <a:pt x="6999" y="7381"/>
                </a:lnTo>
                <a:lnTo>
                  <a:pt x="7075" y="7319"/>
                </a:lnTo>
                <a:lnTo>
                  <a:pt x="7150" y="7255"/>
                </a:lnTo>
                <a:lnTo>
                  <a:pt x="7226" y="7187"/>
                </a:lnTo>
                <a:lnTo>
                  <a:pt x="7301" y="7117"/>
                </a:lnTo>
                <a:lnTo>
                  <a:pt x="7377" y="7044"/>
                </a:lnTo>
                <a:lnTo>
                  <a:pt x="7450" y="6968"/>
                </a:lnTo>
                <a:lnTo>
                  <a:pt x="7524" y="6890"/>
                </a:lnTo>
                <a:lnTo>
                  <a:pt x="7595" y="6810"/>
                </a:lnTo>
                <a:lnTo>
                  <a:pt x="7667" y="6729"/>
                </a:lnTo>
                <a:lnTo>
                  <a:pt x="7735" y="6645"/>
                </a:lnTo>
                <a:lnTo>
                  <a:pt x="7800" y="6561"/>
                </a:lnTo>
                <a:lnTo>
                  <a:pt x="7865" y="6476"/>
                </a:lnTo>
                <a:lnTo>
                  <a:pt x="7927" y="6389"/>
                </a:lnTo>
                <a:lnTo>
                  <a:pt x="7985" y="6304"/>
                </a:lnTo>
                <a:lnTo>
                  <a:pt x="8041" y="6217"/>
                </a:lnTo>
                <a:lnTo>
                  <a:pt x="8093" y="6130"/>
                </a:lnTo>
                <a:lnTo>
                  <a:pt x="8141" y="6045"/>
                </a:lnTo>
                <a:lnTo>
                  <a:pt x="8186" y="5959"/>
                </a:lnTo>
                <a:lnTo>
                  <a:pt x="8225" y="5874"/>
                </a:lnTo>
                <a:lnTo>
                  <a:pt x="8262" y="5791"/>
                </a:lnTo>
                <a:lnTo>
                  <a:pt x="8292" y="5709"/>
                </a:lnTo>
                <a:lnTo>
                  <a:pt x="8319" y="5629"/>
                </a:lnTo>
                <a:lnTo>
                  <a:pt x="8338" y="5551"/>
                </a:lnTo>
                <a:lnTo>
                  <a:pt x="8424" y="5551"/>
                </a:lnTo>
                <a:lnTo>
                  <a:pt x="8433" y="5578"/>
                </a:lnTo>
                <a:lnTo>
                  <a:pt x="8438" y="5597"/>
                </a:lnTo>
                <a:lnTo>
                  <a:pt x="8444" y="5609"/>
                </a:lnTo>
                <a:lnTo>
                  <a:pt x="8448" y="5618"/>
                </a:lnTo>
                <a:lnTo>
                  <a:pt x="8453" y="5625"/>
                </a:lnTo>
                <a:lnTo>
                  <a:pt x="8460" y="5635"/>
                </a:lnTo>
                <a:lnTo>
                  <a:pt x="8469" y="5648"/>
                </a:lnTo>
                <a:lnTo>
                  <a:pt x="8482" y="5670"/>
                </a:lnTo>
                <a:lnTo>
                  <a:pt x="9167" y="6902"/>
                </a:lnTo>
                <a:lnTo>
                  <a:pt x="9173" y="6917"/>
                </a:lnTo>
                <a:lnTo>
                  <a:pt x="9180" y="6932"/>
                </a:lnTo>
                <a:lnTo>
                  <a:pt x="9186" y="6946"/>
                </a:lnTo>
                <a:lnTo>
                  <a:pt x="9192" y="6961"/>
                </a:lnTo>
                <a:lnTo>
                  <a:pt x="9227" y="7051"/>
                </a:lnTo>
                <a:lnTo>
                  <a:pt x="9261" y="7141"/>
                </a:lnTo>
                <a:lnTo>
                  <a:pt x="9294" y="7231"/>
                </a:lnTo>
                <a:lnTo>
                  <a:pt x="9326" y="7321"/>
                </a:lnTo>
                <a:lnTo>
                  <a:pt x="9355" y="7411"/>
                </a:lnTo>
                <a:lnTo>
                  <a:pt x="9384" y="7501"/>
                </a:lnTo>
                <a:lnTo>
                  <a:pt x="9411" y="7591"/>
                </a:lnTo>
                <a:lnTo>
                  <a:pt x="9438" y="7681"/>
                </a:lnTo>
                <a:lnTo>
                  <a:pt x="9463" y="7771"/>
                </a:lnTo>
                <a:lnTo>
                  <a:pt x="9486" y="7861"/>
                </a:lnTo>
                <a:lnTo>
                  <a:pt x="9508" y="7950"/>
                </a:lnTo>
                <a:lnTo>
                  <a:pt x="9528" y="8040"/>
                </a:lnTo>
                <a:lnTo>
                  <a:pt x="9547" y="8129"/>
                </a:lnTo>
                <a:lnTo>
                  <a:pt x="9565" y="8219"/>
                </a:lnTo>
                <a:lnTo>
                  <a:pt x="9581" y="8308"/>
                </a:lnTo>
                <a:lnTo>
                  <a:pt x="9596" y="8397"/>
                </a:lnTo>
                <a:lnTo>
                  <a:pt x="9609" y="8486"/>
                </a:lnTo>
                <a:lnTo>
                  <a:pt x="9621" y="8575"/>
                </a:lnTo>
                <a:lnTo>
                  <a:pt x="9632" y="8663"/>
                </a:lnTo>
                <a:lnTo>
                  <a:pt x="9641" y="8752"/>
                </a:lnTo>
                <a:lnTo>
                  <a:pt x="9648" y="8840"/>
                </a:lnTo>
                <a:lnTo>
                  <a:pt x="9654" y="8929"/>
                </a:lnTo>
                <a:lnTo>
                  <a:pt x="9658" y="9016"/>
                </a:lnTo>
                <a:lnTo>
                  <a:pt x="9662" y="9104"/>
                </a:lnTo>
                <a:lnTo>
                  <a:pt x="9664" y="9192"/>
                </a:lnTo>
                <a:lnTo>
                  <a:pt x="9664" y="9279"/>
                </a:lnTo>
                <a:lnTo>
                  <a:pt x="9662" y="9367"/>
                </a:lnTo>
                <a:lnTo>
                  <a:pt x="9658" y="9453"/>
                </a:lnTo>
                <a:lnTo>
                  <a:pt x="9654" y="9540"/>
                </a:lnTo>
                <a:lnTo>
                  <a:pt x="9647" y="9627"/>
                </a:lnTo>
                <a:lnTo>
                  <a:pt x="9640" y="9712"/>
                </a:lnTo>
                <a:lnTo>
                  <a:pt x="9631" y="9799"/>
                </a:lnTo>
                <a:lnTo>
                  <a:pt x="9569" y="9899"/>
                </a:lnTo>
                <a:lnTo>
                  <a:pt x="9508" y="9999"/>
                </a:lnTo>
                <a:lnTo>
                  <a:pt x="9444" y="10098"/>
                </a:lnTo>
                <a:lnTo>
                  <a:pt x="9379" y="10195"/>
                </a:lnTo>
                <a:lnTo>
                  <a:pt x="9314" y="10293"/>
                </a:lnTo>
                <a:lnTo>
                  <a:pt x="9247" y="10390"/>
                </a:lnTo>
                <a:lnTo>
                  <a:pt x="9178" y="10485"/>
                </a:lnTo>
                <a:lnTo>
                  <a:pt x="9109" y="10580"/>
                </a:lnTo>
                <a:lnTo>
                  <a:pt x="9039" y="10674"/>
                </a:lnTo>
                <a:lnTo>
                  <a:pt x="8968" y="10766"/>
                </a:lnTo>
                <a:lnTo>
                  <a:pt x="8894" y="10859"/>
                </a:lnTo>
                <a:lnTo>
                  <a:pt x="8821" y="10950"/>
                </a:lnTo>
                <a:lnTo>
                  <a:pt x="8745" y="11041"/>
                </a:lnTo>
                <a:lnTo>
                  <a:pt x="8668" y="11130"/>
                </a:lnTo>
                <a:lnTo>
                  <a:pt x="8591" y="11219"/>
                </a:lnTo>
                <a:lnTo>
                  <a:pt x="8512" y="11306"/>
                </a:lnTo>
                <a:lnTo>
                  <a:pt x="8432" y="11392"/>
                </a:lnTo>
                <a:lnTo>
                  <a:pt x="8352" y="11478"/>
                </a:lnTo>
                <a:lnTo>
                  <a:pt x="8269" y="11563"/>
                </a:lnTo>
                <a:lnTo>
                  <a:pt x="8186" y="11647"/>
                </a:lnTo>
                <a:lnTo>
                  <a:pt x="8101" y="11729"/>
                </a:lnTo>
                <a:lnTo>
                  <a:pt x="8016" y="11811"/>
                </a:lnTo>
                <a:lnTo>
                  <a:pt x="7930" y="11892"/>
                </a:lnTo>
                <a:lnTo>
                  <a:pt x="7842" y="11972"/>
                </a:lnTo>
                <a:lnTo>
                  <a:pt x="7753" y="12050"/>
                </a:lnTo>
                <a:lnTo>
                  <a:pt x="7663" y="12128"/>
                </a:lnTo>
                <a:lnTo>
                  <a:pt x="7573" y="12203"/>
                </a:lnTo>
                <a:lnTo>
                  <a:pt x="7481" y="12279"/>
                </a:lnTo>
                <a:lnTo>
                  <a:pt x="7388" y="12354"/>
                </a:lnTo>
                <a:lnTo>
                  <a:pt x="7294" y="12427"/>
                </a:lnTo>
                <a:lnTo>
                  <a:pt x="7199" y="12499"/>
                </a:lnTo>
                <a:lnTo>
                  <a:pt x="7103" y="12570"/>
                </a:lnTo>
                <a:lnTo>
                  <a:pt x="7009" y="12638"/>
                </a:lnTo>
                <a:lnTo>
                  <a:pt x="6912" y="12705"/>
                </a:lnTo>
                <a:lnTo>
                  <a:pt x="6816" y="12771"/>
                </a:lnTo>
                <a:lnTo>
                  <a:pt x="6717" y="12837"/>
                </a:lnTo>
                <a:lnTo>
                  <a:pt x="6617" y="12900"/>
                </a:lnTo>
                <a:lnTo>
                  <a:pt x="6516" y="12964"/>
                </a:lnTo>
                <a:lnTo>
                  <a:pt x="6414" y="13027"/>
                </a:lnTo>
                <a:lnTo>
                  <a:pt x="6312" y="13087"/>
                </a:lnTo>
                <a:lnTo>
                  <a:pt x="6208" y="13147"/>
                </a:lnTo>
                <a:lnTo>
                  <a:pt x="6104" y="13206"/>
                </a:lnTo>
                <a:lnTo>
                  <a:pt x="6000" y="13263"/>
                </a:lnTo>
                <a:lnTo>
                  <a:pt x="5895" y="13318"/>
                </a:lnTo>
                <a:lnTo>
                  <a:pt x="5790" y="13371"/>
                </a:lnTo>
                <a:lnTo>
                  <a:pt x="5686" y="13424"/>
                </a:lnTo>
                <a:lnTo>
                  <a:pt x="5580" y="13475"/>
                </a:lnTo>
                <a:lnTo>
                  <a:pt x="5476" y="13524"/>
                </a:lnTo>
                <a:lnTo>
                  <a:pt x="5397" y="13488"/>
                </a:lnTo>
                <a:lnTo>
                  <a:pt x="5318" y="13449"/>
                </a:lnTo>
                <a:lnTo>
                  <a:pt x="5240" y="13411"/>
                </a:lnTo>
                <a:lnTo>
                  <a:pt x="5161" y="13373"/>
                </a:lnTo>
                <a:lnTo>
                  <a:pt x="5083" y="13332"/>
                </a:lnTo>
                <a:lnTo>
                  <a:pt x="5006" y="13291"/>
                </a:lnTo>
                <a:lnTo>
                  <a:pt x="4928" y="13250"/>
                </a:lnTo>
                <a:lnTo>
                  <a:pt x="4851" y="13208"/>
                </a:lnTo>
                <a:lnTo>
                  <a:pt x="4774" y="13165"/>
                </a:lnTo>
                <a:lnTo>
                  <a:pt x="4698" y="13121"/>
                </a:lnTo>
                <a:lnTo>
                  <a:pt x="4622" y="13076"/>
                </a:lnTo>
                <a:lnTo>
                  <a:pt x="4546" y="13031"/>
                </a:lnTo>
                <a:lnTo>
                  <a:pt x="4470" y="12985"/>
                </a:lnTo>
                <a:lnTo>
                  <a:pt x="4396" y="12939"/>
                </a:lnTo>
                <a:lnTo>
                  <a:pt x="4321" y="12892"/>
                </a:lnTo>
                <a:lnTo>
                  <a:pt x="4247" y="12843"/>
                </a:lnTo>
                <a:lnTo>
                  <a:pt x="4174" y="12795"/>
                </a:lnTo>
                <a:lnTo>
                  <a:pt x="4100" y="12746"/>
                </a:lnTo>
                <a:lnTo>
                  <a:pt x="4028" y="12695"/>
                </a:lnTo>
                <a:lnTo>
                  <a:pt x="3955" y="12645"/>
                </a:lnTo>
                <a:lnTo>
                  <a:pt x="3883" y="12594"/>
                </a:lnTo>
                <a:lnTo>
                  <a:pt x="3811" y="12541"/>
                </a:lnTo>
                <a:lnTo>
                  <a:pt x="3741" y="12489"/>
                </a:lnTo>
                <a:lnTo>
                  <a:pt x="3671" y="12436"/>
                </a:lnTo>
                <a:lnTo>
                  <a:pt x="3602" y="12382"/>
                </a:lnTo>
                <a:lnTo>
                  <a:pt x="3533" y="12327"/>
                </a:lnTo>
                <a:lnTo>
                  <a:pt x="3463" y="12272"/>
                </a:lnTo>
                <a:lnTo>
                  <a:pt x="3395" y="12218"/>
                </a:lnTo>
                <a:lnTo>
                  <a:pt x="3328" y="12162"/>
                </a:lnTo>
                <a:lnTo>
                  <a:pt x="3261" y="12105"/>
                </a:lnTo>
                <a:lnTo>
                  <a:pt x="3195" y="12047"/>
                </a:lnTo>
                <a:lnTo>
                  <a:pt x="3130" y="11989"/>
                </a:lnTo>
                <a:lnTo>
                  <a:pt x="3063" y="11929"/>
                </a:lnTo>
                <a:lnTo>
                  <a:pt x="2997" y="11867"/>
                </a:lnTo>
                <a:lnTo>
                  <a:pt x="2931" y="11806"/>
                </a:lnTo>
                <a:lnTo>
                  <a:pt x="2865" y="11743"/>
                </a:lnTo>
                <a:lnTo>
                  <a:pt x="2800" y="11681"/>
                </a:lnTo>
                <a:lnTo>
                  <a:pt x="2736" y="11617"/>
                </a:lnTo>
                <a:lnTo>
                  <a:pt x="2673" y="11553"/>
                </a:lnTo>
                <a:lnTo>
                  <a:pt x="2610" y="11489"/>
                </a:lnTo>
                <a:lnTo>
                  <a:pt x="2549" y="11423"/>
                </a:lnTo>
                <a:lnTo>
                  <a:pt x="2487" y="11357"/>
                </a:lnTo>
                <a:lnTo>
                  <a:pt x="2427" y="11291"/>
                </a:lnTo>
                <a:lnTo>
                  <a:pt x="2366" y="11224"/>
                </a:lnTo>
                <a:lnTo>
                  <a:pt x="2307" y="11157"/>
                </a:lnTo>
                <a:lnTo>
                  <a:pt x="2248" y="11089"/>
                </a:lnTo>
                <a:lnTo>
                  <a:pt x="2190" y="11020"/>
                </a:lnTo>
                <a:lnTo>
                  <a:pt x="2133" y="10951"/>
                </a:lnTo>
                <a:lnTo>
                  <a:pt x="2075" y="10882"/>
                </a:lnTo>
                <a:lnTo>
                  <a:pt x="2019" y="10811"/>
                </a:lnTo>
                <a:lnTo>
                  <a:pt x="1965" y="10741"/>
                </a:lnTo>
                <a:lnTo>
                  <a:pt x="1910" y="10670"/>
                </a:lnTo>
                <a:lnTo>
                  <a:pt x="1856" y="10598"/>
                </a:lnTo>
                <a:lnTo>
                  <a:pt x="1803" y="10526"/>
                </a:lnTo>
                <a:lnTo>
                  <a:pt x="1750" y="10453"/>
                </a:lnTo>
                <a:lnTo>
                  <a:pt x="1698" y="10380"/>
                </a:lnTo>
                <a:lnTo>
                  <a:pt x="1647" y="10306"/>
                </a:lnTo>
                <a:lnTo>
                  <a:pt x="1597" y="10233"/>
                </a:lnTo>
                <a:lnTo>
                  <a:pt x="1547" y="10158"/>
                </a:lnTo>
                <a:lnTo>
                  <a:pt x="1498" y="10083"/>
                </a:lnTo>
                <a:lnTo>
                  <a:pt x="1450" y="10008"/>
                </a:lnTo>
                <a:lnTo>
                  <a:pt x="1402" y="9932"/>
                </a:lnTo>
                <a:lnTo>
                  <a:pt x="1355" y="9855"/>
                </a:lnTo>
                <a:lnTo>
                  <a:pt x="1309" y="9778"/>
                </a:lnTo>
                <a:lnTo>
                  <a:pt x="1300" y="9676"/>
                </a:lnTo>
                <a:lnTo>
                  <a:pt x="1294" y="9575"/>
                </a:lnTo>
                <a:lnTo>
                  <a:pt x="1290" y="9473"/>
                </a:lnTo>
                <a:lnTo>
                  <a:pt x="1288" y="9370"/>
                </a:lnTo>
                <a:lnTo>
                  <a:pt x="1289" y="9268"/>
                </a:lnTo>
                <a:lnTo>
                  <a:pt x="1293" y="9166"/>
                </a:lnTo>
                <a:lnTo>
                  <a:pt x="1298" y="9062"/>
                </a:lnTo>
                <a:lnTo>
                  <a:pt x="1307" y="8960"/>
                </a:lnTo>
                <a:lnTo>
                  <a:pt x="1317" y="8858"/>
                </a:lnTo>
                <a:lnTo>
                  <a:pt x="1330" y="8756"/>
                </a:lnTo>
                <a:lnTo>
                  <a:pt x="1345" y="8655"/>
                </a:lnTo>
                <a:lnTo>
                  <a:pt x="1363" y="8553"/>
                </a:lnTo>
                <a:lnTo>
                  <a:pt x="1384" y="8452"/>
                </a:lnTo>
                <a:lnTo>
                  <a:pt x="1406" y="8352"/>
                </a:lnTo>
                <a:lnTo>
                  <a:pt x="1431" y="8252"/>
                </a:lnTo>
                <a:lnTo>
                  <a:pt x="1458" y="8153"/>
                </a:lnTo>
                <a:lnTo>
                  <a:pt x="1488" y="8055"/>
                </a:lnTo>
                <a:lnTo>
                  <a:pt x="1520" y="7957"/>
                </a:lnTo>
                <a:lnTo>
                  <a:pt x="1555" y="7860"/>
                </a:lnTo>
                <a:lnTo>
                  <a:pt x="1591" y="7765"/>
                </a:lnTo>
                <a:lnTo>
                  <a:pt x="1631" y="7670"/>
                </a:lnTo>
                <a:lnTo>
                  <a:pt x="1673" y="7576"/>
                </a:lnTo>
                <a:lnTo>
                  <a:pt x="1716" y="7484"/>
                </a:lnTo>
                <a:lnTo>
                  <a:pt x="1763" y="7393"/>
                </a:lnTo>
                <a:lnTo>
                  <a:pt x="1811" y="7303"/>
                </a:lnTo>
                <a:lnTo>
                  <a:pt x="1862" y="7214"/>
                </a:lnTo>
                <a:lnTo>
                  <a:pt x="1915" y="7126"/>
                </a:lnTo>
                <a:lnTo>
                  <a:pt x="1971" y="7040"/>
                </a:lnTo>
                <a:lnTo>
                  <a:pt x="2029" y="6956"/>
                </a:lnTo>
                <a:lnTo>
                  <a:pt x="2090" y="6873"/>
                </a:lnTo>
                <a:lnTo>
                  <a:pt x="2152" y="6792"/>
                </a:lnTo>
                <a:lnTo>
                  <a:pt x="2218" y="6713"/>
                </a:lnTo>
                <a:lnTo>
                  <a:pt x="2251" y="6675"/>
                </a:lnTo>
                <a:lnTo>
                  <a:pt x="2284" y="6636"/>
                </a:lnTo>
                <a:lnTo>
                  <a:pt x="2319" y="6599"/>
                </a:lnTo>
                <a:lnTo>
                  <a:pt x="2353" y="6562"/>
                </a:lnTo>
                <a:lnTo>
                  <a:pt x="2425" y="6489"/>
                </a:lnTo>
                <a:lnTo>
                  <a:pt x="2497" y="6417"/>
                </a:lnTo>
                <a:lnTo>
                  <a:pt x="2571" y="6344"/>
                </a:lnTo>
                <a:lnTo>
                  <a:pt x="2646" y="6272"/>
                </a:lnTo>
                <a:lnTo>
                  <a:pt x="2724" y="6198"/>
                </a:lnTo>
                <a:lnTo>
                  <a:pt x="2802" y="6123"/>
                </a:lnTo>
                <a:lnTo>
                  <a:pt x="2883" y="6046"/>
                </a:lnTo>
                <a:lnTo>
                  <a:pt x="2963" y="5967"/>
                </a:lnTo>
                <a:lnTo>
                  <a:pt x="3044" y="5883"/>
                </a:lnTo>
                <a:lnTo>
                  <a:pt x="3126" y="5796"/>
                </a:lnTo>
                <a:lnTo>
                  <a:pt x="3168" y="5751"/>
                </a:lnTo>
                <a:lnTo>
                  <a:pt x="3209" y="5705"/>
                </a:lnTo>
                <a:lnTo>
                  <a:pt x="3250" y="5658"/>
                </a:lnTo>
                <a:lnTo>
                  <a:pt x="3292" y="5609"/>
                </a:lnTo>
                <a:lnTo>
                  <a:pt x="3334" y="5559"/>
                </a:lnTo>
                <a:lnTo>
                  <a:pt x="3376" y="5508"/>
                </a:lnTo>
                <a:lnTo>
                  <a:pt x="3417" y="5454"/>
                </a:lnTo>
                <a:lnTo>
                  <a:pt x="3459" y="5399"/>
                </a:lnTo>
                <a:lnTo>
                  <a:pt x="3504" y="5339"/>
                </a:lnTo>
                <a:lnTo>
                  <a:pt x="3549" y="5277"/>
                </a:lnTo>
                <a:lnTo>
                  <a:pt x="3592" y="5216"/>
                </a:lnTo>
                <a:lnTo>
                  <a:pt x="3635" y="5153"/>
                </a:lnTo>
                <a:lnTo>
                  <a:pt x="3676" y="5091"/>
                </a:lnTo>
                <a:lnTo>
                  <a:pt x="3716" y="5027"/>
                </a:lnTo>
                <a:lnTo>
                  <a:pt x="3755" y="4962"/>
                </a:lnTo>
                <a:lnTo>
                  <a:pt x="3794" y="4897"/>
                </a:lnTo>
                <a:lnTo>
                  <a:pt x="3831" y="4831"/>
                </a:lnTo>
                <a:lnTo>
                  <a:pt x="3867" y="4765"/>
                </a:lnTo>
                <a:lnTo>
                  <a:pt x="3903" y="4699"/>
                </a:lnTo>
                <a:lnTo>
                  <a:pt x="3937" y="4631"/>
                </a:lnTo>
                <a:lnTo>
                  <a:pt x="3970" y="4563"/>
                </a:lnTo>
                <a:lnTo>
                  <a:pt x="4000" y="4494"/>
                </a:lnTo>
                <a:lnTo>
                  <a:pt x="4030" y="4425"/>
                </a:lnTo>
                <a:lnTo>
                  <a:pt x="4058" y="4355"/>
                </a:lnTo>
                <a:lnTo>
                  <a:pt x="4086" y="4285"/>
                </a:lnTo>
                <a:lnTo>
                  <a:pt x="4111" y="4215"/>
                </a:lnTo>
                <a:lnTo>
                  <a:pt x="4136" y="4143"/>
                </a:lnTo>
                <a:lnTo>
                  <a:pt x="4158" y="4071"/>
                </a:lnTo>
                <a:lnTo>
                  <a:pt x="4179" y="3999"/>
                </a:lnTo>
                <a:lnTo>
                  <a:pt x="4199" y="3926"/>
                </a:lnTo>
                <a:lnTo>
                  <a:pt x="4217" y="3853"/>
                </a:lnTo>
                <a:lnTo>
                  <a:pt x="4233" y="3779"/>
                </a:lnTo>
                <a:lnTo>
                  <a:pt x="4247" y="3705"/>
                </a:lnTo>
                <a:lnTo>
                  <a:pt x="4259" y="3630"/>
                </a:lnTo>
                <a:lnTo>
                  <a:pt x="4270" y="3556"/>
                </a:lnTo>
                <a:lnTo>
                  <a:pt x="4279" y="3480"/>
                </a:lnTo>
                <a:lnTo>
                  <a:pt x="4286" y="3404"/>
                </a:lnTo>
                <a:lnTo>
                  <a:pt x="4291" y="3327"/>
                </a:lnTo>
                <a:lnTo>
                  <a:pt x="4295" y="3251"/>
                </a:lnTo>
                <a:lnTo>
                  <a:pt x="4296" y="3174"/>
                </a:lnTo>
                <a:lnTo>
                  <a:pt x="4295" y="3135"/>
                </a:lnTo>
                <a:lnTo>
                  <a:pt x="4293" y="3100"/>
                </a:lnTo>
                <a:lnTo>
                  <a:pt x="4291" y="3069"/>
                </a:lnTo>
                <a:lnTo>
                  <a:pt x="4288" y="3041"/>
                </a:lnTo>
                <a:lnTo>
                  <a:pt x="4281" y="2990"/>
                </a:lnTo>
                <a:lnTo>
                  <a:pt x="4273" y="2943"/>
                </a:lnTo>
                <a:lnTo>
                  <a:pt x="4264" y="2896"/>
                </a:lnTo>
                <a:lnTo>
                  <a:pt x="4257" y="2842"/>
                </a:lnTo>
                <a:lnTo>
                  <a:pt x="4254" y="2812"/>
                </a:lnTo>
                <a:lnTo>
                  <a:pt x="4252" y="2777"/>
                </a:lnTo>
                <a:lnTo>
                  <a:pt x="4251" y="2740"/>
                </a:lnTo>
                <a:lnTo>
                  <a:pt x="4250" y="2697"/>
                </a:lnTo>
                <a:close/>
              </a:path>
            </a:pathLst>
          </a:custGeom>
          <a:solidFill>
            <a:schemeClr val="tx1">
              <a:alpha val="15000"/>
            </a:schemeClr>
          </a:solidFill>
          <a:ln>
            <a:noFill/>
          </a:ln>
        </p:spPr>
        <p:txBody>
          <a:bodyPr vert="horz" wrap="square" lIns="57150" tIns="28575" rIns="57150" bIns="28575" numCol="1" anchor="t" anchorCtr="0" compatLnSpc="1">
            <a:prstTxWarp prst="textNoShape">
              <a:avLst/>
            </a:prstTxWarp>
          </a:bodyPr>
          <a:lstStyle/>
          <a:p>
            <a:endParaRPr lang="en-CA"/>
          </a:p>
        </p:txBody>
      </p:sp>
      <p:sp>
        <p:nvSpPr>
          <p:cNvPr id="40" name="object 3"/>
          <p:cNvSpPr txBox="1">
            <a:spLocks/>
          </p:cNvSpPr>
          <p:nvPr/>
        </p:nvSpPr>
        <p:spPr>
          <a:xfrm>
            <a:off x="2362200" y="1428750"/>
            <a:ext cx="4343400" cy="1178336"/>
          </a:xfrm>
          <a:prstGeom prst="rect">
            <a:avLst/>
          </a:prstGeom>
        </p:spPr>
        <p:txBody>
          <a:bodyPr vert="horz" wrap="square" lIns="0" tIns="7938" rIns="0" bIns="0" rtlCol="0">
            <a:spAutoFit/>
          </a:bodyPr>
          <a:lstStyle>
            <a:lvl1pPr>
              <a:defRPr>
                <a:latin typeface="+mj-lt"/>
                <a:ea typeface="+mj-ea"/>
                <a:cs typeface="+mj-cs"/>
              </a:defRPr>
            </a:lvl1pPr>
          </a:lstStyle>
          <a:p>
            <a:pPr marL="7938" algn="ctr">
              <a:spcBef>
                <a:spcPts val="63"/>
              </a:spcBef>
            </a:pPr>
            <a:r>
              <a:rPr lang="en-US" sz="2500" b="1" spc="-3" dirty="0">
                <a:solidFill>
                  <a:srgbClr val="4B4B4D"/>
                </a:solidFill>
                <a:latin typeface="Open Sans"/>
                <a:cs typeface="Open Sans"/>
              </a:rPr>
              <a:t>APPENDIX</a:t>
            </a:r>
          </a:p>
          <a:p>
            <a:pPr marL="7938" algn="ctr">
              <a:spcBef>
                <a:spcPts val="63"/>
              </a:spcBef>
            </a:pPr>
            <a:endParaRPr lang="en-US" sz="2500" b="1" spc="-3" dirty="0">
              <a:solidFill>
                <a:srgbClr val="4B4B4D"/>
              </a:solidFill>
              <a:latin typeface="Open Sans"/>
              <a:cs typeface="Open Sans"/>
            </a:endParaRPr>
          </a:p>
          <a:p>
            <a:pPr marL="7938" algn="ctr">
              <a:spcBef>
                <a:spcPts val="63"/>
              </a:spcBef>
            </a:pPr>
            <a:r>
              <a:rPr lang="en-US" sz="2500" b="1" spc="-3" dirty="0">
                <a:solidFill>
                  <a:srgbClr val="4B4B4D"/>
                </a:solidFill>
                <a:latin typeface="Open Sans"/>
                <a:cs typeface="Open Sans"/>
              </a:rPr>
              <a:t>Installation Examples</a:t>
            </a:r>
          </a:p>
        </p:txBody>
      </p:sp>
    </p:spTree>
    <p:extLst>
      <p:ext uri="{BB962C8B-B14F-4D97-AF65-F5344CB8AC3E}">
        <p14:creationId xmlns:p14="http://schemas.microsoft.com/office/powerpoint/2010/main" val="1329494894"/>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pic>
        <p:nvPicPr>
          <p:cNvPr id="60" name="Picture 5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800" y="742950"/>
            <a:ext cx="7098092" cy="4219366"/>
          </a:xfrm>
          <a:prstGeom prst="rect">
            <a:avLst/>
          </a:prstGeom>
          <a:ln>
            <a:noFill/>
          </a:ln>
          <a:effectLst>
            <a:outerShdw blurRad="292100" dist="139700" dir="2700000" algn="tl" rotWithShape="0">
              <a:srgbClr val="333333">
                <a:alpha val="65000"/>
              </a:srgbClr>
            </a:outerShdw>
          </a:effectLst>
        </p:spPr>
      </p:pic>
      <p:sp>
        <p:nvSpPr>
          <p:cNvPr id="61" name="Oval 60"/>
          <p:cNvSpPr>
            <a:spLocks noChangeAspect="1"/>
          </p:cNvSpPr>
          <p:nvPr/>
        </p:nvSpPr>
        <p:spPr>
          <a:xfrm>
            <a:off x="1698241" y="1200150"/>
            <a:ext cx="1273559" cy="1295998"/>
          </a:xfrm>
          <a:prstGeom prst="ellipse">
            <a:avLst/>
          </a:prstGeom>
          <a:noFill/>
          <a:ln>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Arrow Connector 61"/>
          <p:cNvCxnSpPr>
            <a:stCxn id="63" idx="2"/>
            <a:endCxn id="61" idx="0"/>
          </p:cNvCxnSpPr>
          <p:nvPr/>
        </p:nvCxnSpPr>
        <p:spPr>
          <a:xfrm>
            <a:off x="1600200" y="655117"/>
            <a:ext cx="734821" cy="545033"/>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457200" y="8786"/>
            <a:ext cx="2286000" cy="646331"/>
          </a:xfrm>
          <a:prstGeom prst="rect">
            <a:avLst/>
          </a:prstGeom>
          <a:noFill/>
        </p:spPr>
        <p:txBody>
          <a:bodyPr wrap="square" rtlCol="0">
            <a:spAutoFit/>
          </a:bodyPr>
          <a:lstStyle/>
          <a:p>
            <a:r>
              <a:rPr lang="en-US" sz="1200" b="1">
                <a:latin typeface="Open Sans"/>
                <a:cs typeface="Open Sans"/>
              </a:rPr>
              <a:t>PrevTech Unit</a:t>
            </a:r>
          </a:p>
          <a:p>
            <a:pPr marL="171450" indent="-171450">
              <a:buFontTx/>
              <a:buChar char="-"/>
            </a:pPr>
            <a:r>
              <a:rPr lang="en-US" sz="1200">
                <a:latin typeface="Open Sans"/>
                <a:cs typeface="Open Sans"/>
              </a:rPr>
              <a:t>Autonomous</a:t>
            </a:r>
          </a:p>
          <a:p>
            <a:pPr marL="171450" indent="-171450">
              <a:buFontTx/>
              <a:buChar char="-"/>
            </a:pPr>
            <a:r>
              <a:rPr lang="en-US" sz="1200">
                <a:latin typeface="Open Sans"/>
                <a:cs typeface="Open Sans"/>
              </a:rPr>
              <a:t>None invasive</a:t>
            </a:r>
          </a:p>
        </p:txBody>
      </p:sp>
    </p:spTree>
    <p:extLst>
      <p:ext uri="{BB962C8B-B14F-4D97-AF65-F5344CB8AC3E}">
        <p14:creationId xmlns:p14="http://schemas.microsoft.com/office/powerpoint/2010/main" val="665382261"/>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pic>
        <p:nvPicPr>
          <p:cNvPr id="60" name="Picture 59" descr="IMG_903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1002635"/>
            <a:ext cx="7380314" cy="4140866"/>
          </a:xfrm>
          <a:prstGeom prst="rect">
            <a:avLst/>
          </a:prstGeom>
          <a:ln>
            <a:noFill/>
          </a:ln>
          <a:effectLst>
            <a:outerShdw blurRad="292100" dist="139700" dir="2700000" algn="tl" rotWithShape="0">
              <a:srgbClr val="333333">
                <a:alpha val="65000"/>
              </a:srgbClr>
            </a:outerShdw>
          </a:effectLst>
        </p:spPr>
      </p:pic>
      <p:sp>
        <p:nvSpPr>
          <p:cNvPr id="61" name="Oval 60"/>
          <p:cNvSpPr>
            <a:spLocks noChangeAspect="1"/>
          </p:cNvSpPr>
          <p:nvPr/>
        </p:nvSpPr>
        <p:spPr>
          <a:xfrm>
            <a:off x="1219201" y="1612235"/>
            <a:ext cx="1066800" cy="1066801"/>
          </a:xfrm>
          <a:prstGeom prst="ellipse">
            <a:avLst/>
          </a:prstGeom>
          <a:noFill/>
          <a:ln>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Arrow Connector 61"/>
          <p:cNvCxnSpPr>
            <a:endCxn id="61" idx="0"/>
          </p:cNvCxnSpPr>
          <p:nvPr/>
        </p:nvCxnSpPr>
        <p:spPr>
          <a:xfrm>
            <a:off x="1524000" y="971550"/>
            <a:ext cx="228601" cy="640685"/>
          </a:xfrm>
          <a:prstGeom prst="straightConnector1">
            <a:avLst/>
          </a:prstGeom>
          <a:ln w="9525" cmpd="sng">
            <a:solidFill>
              <a:srgbClr val="F34F00"/>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81000" y="184487"/>
            <a:ext cx="3200400" cy="1015663"/>
          </a:xfrm>
          <a:prstGeom prst="rect">
            <a:avLst/>
          </a:prstGeom>
          <a:noFill/>
        </p:spPr>
        <p:txBody>
          <a:bodyPr wrap="square" rtlCol="0">
            <a:spAutoFit/>
          </a:bodyPr>
          <a:lstStyle/>
          <a:p>
            <a:r>
              <a:rPr lang="en-US" sz="1200" dirty="0">
                <a:latin typeface="Open Sans"/>
                <a:cs typeface="Open Sans"/>
              </a:rPr>
              <a:t>PrevTech Unit</a:t>
            </a:r>
          </a:p>
          <a:p>
            <a:pPr marL="171450" indent="-171450">
              <a:buFontTx/>
              <a:buChar char="-"/>
            </a:pPr>
            <a:r>
              <a:rPr lang="en-US" sz="1200" dirty="0">
                <a:latin typeface="Open Sans"/>
                <a:cs typeface="Open Sans"/>
              </a:rPr>
              <a:t>Proprietary signal processing</a:t>
            </a:r>
          </a:p>
          <a:p>
            <a:pPr marL="171450" indent="-171450">
              <a:buFontTx/>
              <a:buChar char="-"/>
            </a:pPr>
            <a:r>
              <a:rPr lang="en-US" sz="1200" dirty="0">
                <a:latin typeface="Open Sans"/>
                <a:cs typeface="Open Sans"/>
              </a:rPr>
              <a:t>Split cloud and edge A.I. and Analytics </a:t>
            </a:r>
          </a:p>
          <a:p>
            <a:pPr marL="171450" indent="-171450">
              <a:buFontTx/>
              <a:buChar char="-"/>
            </a:pPr>
            <a:r>
              <a:rPr lang="en-US" sz="1200" dirty="0">
                <a:latin typeface="Open Sans"/>
                <a:cs typeface="Open Sans"/>
              </a:rPr>
              <a:t>Independent wireless communication</a:t>
            </a:r>
          </a:p>
          <a:p>
            <a:endParaRPr lang="en-US" sz="1200" dirty="0">
              <a:latin typeface="Open Sans"/>
              <a:cs typeface="Open Sans"/>
            </a:endParaRPr>
          </a:p>
        </p:txBody>
      </p:sp>
      <p:sp>
        <p:nvSpPr>
          <p:cNvPr id="64" name="TextBox 63"/>
          <p:cNvSpPr txBox="1"/>
          <p:nvPr/>
        </p:nvSpPr>
        <p:spPr>
          <a:xfrm>
            <a:off x="5257800" y="514350"/>
            <a:ext cx="2743200" cy="307777"/>
          </a:xfrm>
          <a:prstGeom prst="rect">
            <a:avLst/>
          </a:prstGeom>
          <a:noFill/>
        </p:spPr>
        <p:txBody>
          <a:bodyPr wrap="square" rtlCol="0">
            <a:spAutoFit/>
          </a:bodyPr>
          <a:lstStyle/>
          <a:p>
            <a:pPr algn="ctr"/>
            <a:r>
              <a:rPr lang="en-US" sz="1400" dirty="0">
                <a:latin typeface="Open Sans"/>
                <a:cs typeface="Open Sans"/>
              </a:rPr>
              <a:t>Sensors</a:t>
            </a:r>
          </a:p>
        </p:txBody>
      </p:sp>
      <p:sp>
        <p:nvSpPr>
          <p:cNvPr id="65" name="Oval 64"/>
          <p:cNvSpPr>
            <a:spLocks noChangeAspect="1"/>
          </p:cNvSpPr>
          <p:nvPr/>
        </p:nvSpPr>
        <p:spPr>
          <a:xfrm>
            <a:off x="4114800" y="2787643"/>
            <a:ext cx="424792" cy="424792"/>
          </a:xfrm>
          <a:prstGeom prst="ellipse">
            <a:avLst/>
          </a:prstGeom>
          <a:solidFill>
            <a:srgbClr val="F13F00"/>
          </a:solidFill>
          <a:ln>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a:off x="5715000" y="2828565"/>
            <a:ext cx="424792" cy="424792"/>
          </a:xfrm>
          <a:prstGeom prst="ellipse">
            <a:avLst/>
          </a:prstGeom>
          <a:solidFill>
            <a:srgbClr val="F13F00"/>
          </a:solidFill>
          <a:ln>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7198078" y="4185396"/>
            <a:ext cx="424792" cy="424792"/>
          </a:xfrm>
          <a:prstGeom prst="ellipse">
            <a:avLst/>
          </a:prstGeom>
          <a:solidFill>
            <a:srgbClr val="F13F00"/>
          </a:solidFill>
          <a:ln>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Arrow Connector 67"/>
          <p:cNvCxnSpPr>
            <a:stCxn id="64" idx="2"/>
          </p:cNvCxnSpPr>
          <p:nvPr/>
        </p:nvCxnSpPr>
        <p:spPr>
          <a:xfrm flipH="1">
            <a:off x="4495800" y="822127"/>
            <a:ext cx="2133600" cy="1978223"/>
          </a:xfrm>
          <a:prstGeom prst="straightConnector1">
            <a:avLst/>
          </a:prstGeom>
          <a:ln w="6350" cmpd="sng">
            <a:solidFill>
              <a:srgbClr val="F34F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64" idx="2"/>
          </p:cNvCxnSpPr>
          <p:nvPr/>
        </p:nvCxnSpPr>
        <p:spPr>
          <a:xfrm flipH="1">
            <a:off x="5943600" y="822127"/>
            <a:ext cx="685800" cy="1978223"/>
          </a:xfrm>
          <a:prstGeom prst="straightConnector1">
            <a:avLst/>
          </a:prstGeom>
          <a:ln w="6350" cmpd="sng">
            <a:solidFill>
              <a:srgbClr val="F34F00"/>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4" idx="2"/>
          </p:cNvCxnSpPr>
          <p:nvPr/>
        </p:nvCxnSpPr>
        <p:spPr>
          <a:xfrm>
            <a:off x="6629400" y="822127"/>
            <a:ext cx="762000" cy="3349823"/>
          </a:xfrm>
          <a:prstGeom prst="straightConnector1">
            <a:avLst/>
          </a:prstGeom>
          <a:ln w="6350" cmpd="sng">
            <a:solidFill>
              <a:srgbClr val="F34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6160588"/>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pic>
        <p:nvPicPr>
          <p:cNvPr id="60" name="Picture 59" descr="FullSizeRend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3600" y="713707"/>
            <a:ext cx="4806535" cy="3581242"/>
          </a:xfrm>
          <a:prstGeom prst="rect">
            <a:avLst/>
          </a:prstGeom>
          <a:ln>
            <a:noFill/>
          </a:ln>
          <a:effectLst>
            <a:outerShdw blurRad="292100" dist="139700" dir="2700000" algn="tl" rotWithShape="0">
              <a:srgbClr val="333333">
                <a:alpha val="65000"/>
              </a:srgbClr>
            </a:outerShdw>
          </a:effectLst>
        </p:spPr>
      </p:pic>
      <p:sp>
        <p:nvSpPr>
          <p:cNvPr id="65" name="Oval 64"/>
          <p:cNvSpPr>
            <a:spLocks noChangeAspect="1"/>
          </p:cNvSpPr>
          <p:nvPr/>
        </p:nvSpPr>
        <p:spPr>
          <a:xfrm>
            <a:off x="3889015" y="1018505"/>
            <a:ext cx="974036" cy="991199"/>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cxnSpLocks/>
            <a:stCxn id="59" idx="1"/>
            <a:endCxn id="65" idx="6"/>
          </p:cNvCxnSpPr>
          <p:nvPr/>
        </p:nvCxnSpPr>
        <p:spPr>
          <a:xfrm flipH="1" flipV="1">
            <a:off x="4863051" y="1514105"/>
            <a:ext cx="2223549" cy="586545"/>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73049EB3-9AF0-324E-9E09-BBC8CD0A4C17}"/>
              </a:ext>
            </a:extLst>
          </p:cNvPr>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spTree>
    <p:extLst>
      <p:ext uri="{BB962C8B-B14F-4D97-AF65-F5344CB8AC3E}">
        <p14:creationId xmlns:p14="http://schemas.microsoft.com/office/powerpoint/2010/main" val="2533580817"/>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pic>
        <p:nvPicPr>
          <p:cNvPr id="59" name="Picture 58" descr="20180514_12075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58000" cy="5143500"/>
          </a:xfrm>
          <a:prstGeom prst="rect">
            <a:avLst/>
          </a:prstGeom>
        </p:spPr>
      </p:pic>
      <p:sp>
        <p:nvSpPr>
          <p:cNvPr id="65" name="Oval 64"/>
          <p:cNvSpPr>
            <a:spLocks noChangeAspect="1"/>
          </p:cNvSpPr>
          <p:nvPr/>
        </p:nvSpPr>
        <p:spPr>
          <a:xfrm>
            <a:off x="3352800" y="361950"/>
            <a:ext cx="974036" cy="991199"/>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cxnSpLocks/>
          </p:cNvCxnSpPr>
          <p:nvPr/>
        </p:nvCxnSpPr>
        <p:spPr>
          <a:xfrm flipH="1" flipV="1">
            <a:off x="4326836" y="857550"/>
            <a:ext cx="2759764" cy="1243100"/>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spTree>
    <p:extLst>
      <p:ext uri="{BB962C8B-B14F-4D97-AF65-F5344CB8AC3E}">
        <p14:creationId xmlns:p14="http://schemas.microsoft.com/office/powerpoint/2010/main" val="1602144537"/>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pic>
        <p:nvPicPr>
          <p:cNvPr id="60" name="Picture 59" descr="20180515_1212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58000" cy="5143500"/>
          </a:xfrm>
          <a:prstGeom prst="rect">
            <a:avLst/>
          </a:prstGeom>
        </p:spPr>
      </p:pic>
      <p:sp>
        <p:nvSpPr>
          <p:cNvPr id="65" name="Oval 64"/>
          <p:cNvSpPr>
            <a:spLocks noChangeAspect="1"/>
          </p:cNvSpPr>
          <p:nvPr/>
        </p:nvSpPr>
        <p:spPr>
          <a:xfrm>
            <a:off x="4648200" y="1047750"/>
            <a:ext cx="974036" cy="991199"/>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cxnSpLocks/>
            <a:stCxn id="61" idx="1"/>
            <a:endCxn id="65" idx="6"/>
          </p:cNvCxnSpPr>
          <p:nvPr/>
        </p:nvCxnSpPr>
        <p:spPr>
          <a:xfrm flipH="1" flipV="1">
            <a:off x="5622236" y="1543350"/>
            <a:ext cx="1464364" cy="557300"/>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spTree>
    <p:extLst>
      <p:ext uri="{BB962C8B-B14F-4D97-AF65-F5344CB8AC3E}">
        <p14:creationId xmlns:p14="http://schemas.microsoft.com/office/powerpoint/2010/main" val="1132507538"/>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pic>
        <p:nvPicPr>
          <p:cNvPr id="5" name="Picture 4" descr="IMG_280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726" y="1657350"/>
            <a:ext cx="4293789" cy="2263183"/>
          </a:xfrm>
          <a:prstGeom prst="rect">
            <a:avLst/>
          </a:prstGeom>
        </p:spPr>
      </p:pic>
      <p:pic>
        <p:nvPicPr>
          <p:cNvPr id="6" name="Picture 5" descr="IMG_280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0246" y="1661763"/>
            <a:ext cx="4293788" cy="2263183"/>
          </a:xfrm>
          <a:prstGeom prst="rect">
            <a:avLst/>
          </a:prstGeom>
        </p:spPr>
      </p:pic>
      <p:sp>
        <p:nvSpPr>
          <p:cNvPr id="59" name="TextBox 58"/>
          <p:cNvSpPr txBox="1"/>
          <p:nvPr/>
        </p:nvSpPr>
        <p:spPr>
          <a:xfrm>
            <a:off x="3663321" y="4359569"/>
            <a:ext cx="1828800" cy="276999"/>
          </a:xfrm>
          <a:prstGeom prst="rect">
            <a:avLst/>
          </a:prstGeom>
          <a:noFill/>
        </p:spPr>
        <p:txBody>
          <a:bodyPr wrap="square" rtlCol="0">
            <a:spAutoFit/>
          </a:bodyPr>
          <a:lstStyle/>
          <a:p>
            <a:pPr algn="ctr"/>
            <a:r>
              <a:rPr lang="fr-CA" sz="1200" dirty="0">
                <a:latin typeface="Open Sans"/>
                <a:cs typeface="Open Sans"/>
              </a:rPr>
              <a:t>PrevTech Unit</a:t>
            </a:r>
          </a:p>
        </p:txBody>
      </p:sp>
      <p:sp>
        <p:nvSpPr>
          <p:cNvPr id="60" name="Oval 59"/>
          <p:cNvSpPr>
            <a:spLocks noChangeAspect="1"/>
          </p:cNvSpPr>
          <p:nvPr/>
        </p:nvSpPr>
        <p:spPr>
          <a:xfrm>
            <a:off x="3001706" y="1831968"/>
            <a:ext cx="726972" cy="739782"/>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Arrow Connector 61"/>
          <p:cNvCxnSpPr>
            <a:cxnSpLocks/>
            <a:stCxn id="59" idx="0"/>
            <a:endCxn id="60" idx="5"/>
          </p:cNvCxnSpPr>
          <p:nvPr/>
        </p:nvCxnSpPr>
        <p:spPr>
          <a:xfrm flipH="1" flipV="1">
            <a:off x="3622215" y="2463411"/>
            <a:ext cx="955506" cy="1896158"/>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6A07BAD6-6249-9D4D-89E6-839514AEDA13}"/>
              </a:ext>
            </a:extLst>
          </p:cNvPr>
          <p:cNvCxnSpPr>
            <a:cxnSpLocks/>
            <a:stCxn id="59" idx="0"/>
            <a:endCxn id="76" idx="3"/>
          </p:cNvCxnSpPr>
          <p:nvPr/>
        </p:nvCxnSpPr>
        <p:spPr>
          <a:xfrm flipV="1">
            <a:off x="4577721" y="2408764"/>
            <a:ext cx="3653308" cy="1950805"/>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
        <p:nvSpPr>
          <p:cNvPr id="69" name="object 14">
            <a:extLst>
              <a:ext uri="{FF2B5EF4-FFF2-40B4-BE49-F238E27FC236}">
                <a16:creationId xmlns:a16="http://schemas.microsoft.com/office/drawing/2014/main" id="{94AD9AF4-8853-554C-8886-B36F01B89E95}"/>
              </a:ext>
            </a:extLst>
          </p:cNvPr>
          <p:cNvSpPr txBox="1"/>
          <p:nvPr/>
        </p:nvSpPr>
        <p:spPr>
          <a:xfrm>
            <a:off x="7953375" y="78056"/>
            <a:ext cx="869553" cy="147076"/>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SOLUTION</a:t>
            </a:r>
            <a:endParaRPr lang="en-US" sz="900" dirty="0">
              <a:latin typeface="Open Sans"/>
              <a:cs typeface="Open Sans"/>
            </a:endParaRPr>
          </a:p>
        </p:txBody>
      </p:sp>
      <p:sp>
        <p:nvSpPr>
          <p:cNvPr id="70" name="object 4">
            <a:extLst>
              <a:ext uri="{FF2B5EF4-FFF2-40B4-BE49-F238E27FC236}">
                <a16:creationId xmlns:a16="http://schemas.microsoft.com/office/drawing/2014/main" id="{AEDF5050-3222-7147-A316-28BA5A69E219}"/>
              </a:ext>
            </a:extLst>
          </p:cNvPr>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sp>
        <p:nvSpPr>
          <p:cNvPr id="71" name="object 2">
            <a:extLst>
              <a:ext uri="{FF2B5EF4-FFF2-40B4-BE49-F238E27FC236}">
                <a16:creationId xmlns:a16="http://schemas.microsoft.com/office/drawing/2014/main" id="{B35F9D33-CD4E-AE40-9418-F5374E9ED764}"/>
              </a:ext>
            </a:extLst>
          </p:cNvPr>
          <p:cNvSpPr txBox="1">
            <a:spLocks/>
          </p:cNvSpPr>
          <p:nvPr/>
        </p:nvSpPr>
        <p:spPr>
          <a:xfrm>
            <a:off x="1506170" y="610251"/>
            <a:ext cx="6113830" cy="392736"/>
          </a:xfrm>
          <a:prstGeom prst="rect">
            <a:avLst/>
          </a:prstGeom>
        </p:spPr>
        <p:txBody>
          <a:bodyPr vert="horz" wrap="square" lIns="0" tIns="7938" rIns="0" bIns="0" rtlCol="0">
            <a:spAutoFit/>
          </a:bodyPr>
          <a:lstStyle>
            <a:lvl1pPr>
              <a:defRPr>
                <a:latin typeface="+mj-lt"/>
                <a:ea typeface="+mj-ea"/>
                <a:cs typeface="+mj-cs"/>
              </a:defRPr>
            </a:lvl1pPr>
          </a:lstStyle>
          <a:p>
            <a:pPr marL="7938">
              <a:spcBef>
                <a:spcPts val="63"/>
              </a:spcBef>
            </a:pPr>
            <a:r>
              <a:rPr lang="en-US" sz="2500" b="1" spc="-3" dirty="0">
                <a:solidFill>
                  <a:srgbClr val="4B4B4D"/>
                </a:solidFill>
                <a:latin typeface="Open Sans"/>
                <a:cs typeface="Open Sans"/>
              </a:rPr>
              <a:t>Simple, Robust &amp; Reliable</a:t>
            </a:r>
            <a:endParaRPr lang="en-US" sz="2500" dirty="0">
              <a:latin typeface="Open Sans"/>
              <a:cs typeface="Open Sans"/>
            </a:endParaRPr>
          </a:p>
        </p:txBody>
      </p:sp>
      <p:grpSp>
        <p:nvGrpSpPr>
          <p:cNvPr id="72" name="Group 71">
            <a:extLst>
              <a:ext uri="{FF2B5EF4-FFF2-40B4-BE49-F238E27FC236}">
                <a16:creationId xmlns:a16="http://schemas.microsoft.com/office/drawing/2014/main" id="{CA77B66E-CC17-DF4E-8121-4C08BDD3754B}"/>
              </a:ext>
            </a:extLst>
          </p:cNvPr>
          <p:cNvGrpSpPr/>
          <p:nvPr/>
        </p:nvGrpSpPr>
        <p:grpSpPr>
          <a:xfrm>
            <a:off x="762000" y="476250"/>
            <a:ext cx="577850" cy="619125"/>
            <a:chOff x="5372100" y="1905000"/>
            <a:chExt cx="3886201" cy="4094163"/>
          </a:xfrm>
        </p:grpSpPr>
        <p:sp>
          <p:nvSpPr>
            <p:cNvPr id="73" name="Freeform 7">
              <a:extLst>
                <a:ext uri="{FF2B5EF4-FFF2-40B4-BE49-F238E27FC236}">
                  <a16:creationId xmlns:a16="http://schemas.microsoft.com/office/drawing/2014/main" id="{E8672B74-70E1-394E-9DAE-24BB91C50FCD}"/>
                </a:ext>
              </a:extLst>
            </p:cNvPr>
            <p:cNvSpPr>
              <a:spLocks noEditPoints="1"/>
            </p:cNvSpPr>
            <p:nvPr/>
          </p:nvSpPr>
          <p:spPr bwMode="auto">
            <a:xfrm>
              <a:off x="5664200" y="1905000"/>
              <a:ext cx="3314700" cy="4094163"/>
            </a:xfrm>
            <a:custGeom>
              <a:avLst/>
              <a:gdLst>
                <a:gd name="T0" fmla="*/ 7525 w 10440"/>
                <a:gd name="T1" fmla="*/ 1222 h 12896"/>
                <a:gd name="T2" fmla="*/ 10221 w 10440"/>
                <a:gd name="T3" fmla="*/ 1719 h 12896"/>
                <a:gd name="T4" fmla="*/ 9494 w 10440"/>
                <a:gd name="T5" fmla="*/ 8772 h 12896"/>
                <a:gd name="T6" fmla="*/ 6100 w 10440"/>
                <a:gd name="T7" fmla="*/ 12432 h 12896"/>
                <a:gd name="T8" fmla="*/ 2374 w 10440"/>
                <a:gd name="T9" fmla="*/ 10834 h 12896"/>
                <a:gd name="T10" fmla="*/ 146 w 10440"/>
                <a:gd name="T11" fmla="*/ 6378 h 12896"/>
                <a:gd name="T12" fmla="*/ 1592 w 10440"/>
                <a:gd name="T13" fmla="*/ 1575 h 12896"/>
                <a:gd name="T14" fmla="*/ 4170 w 10440"/>
                <a:gd name="T15" fmla="*/ 666 h 12896"/>
                <a:gd name="T16" fmla="*/ 4374 w 10440"/>
                <a:gd name="T17" fmla="*/ 11500 h 12896"/>
                <a:gd name="T18" fmla="*/ 5471 w 10440"/>
                <a:gd name="T19" fmla="*/ 11869 h 12896"/>
                <a:gd name="T20" fmla="*/ 8582 w 10440"/>
                <a:gd name="T21" fmla="*/ 8767 h 12896"/>
                <a:gd name="T22" fmla="*/ 9638 w 10440"/>
                <a:gd name="T23" fmla="*/ 2489 h 12896"/>
                <a:gd name="T24" fmla="*/ 7335 w 10440"/>
                <a:gd name="T25" fmla="*/ 2007 h 12896"/>
                <a:gd name="T26" fmla="*/ 5220 w 10440"/>
                <a:gd name="T27" fmla="*/ 976 h 12896"/>
                <a:gd name="T28" fmla="*/ 3105 w 10440"/>
                <a:gd name="T29" fmla="*/ 2007 h 12896"/>
                <a:gd name="T30" fmla="*/ 803 w 10440"/>
                <a:gd name="T31" fmla="*/ 2489 h 12896"/>
                <a:gd name="T32" fmla="*/ 1111 w 10440"/>
                <a:gd name="T33" fmla="*/ 6983 h 12896"/>
                <a:gd name="T34" fmla="*/ 2073 w 10440"/>
                <a:gd name="T35" fmla="*/ 9125 h 12896"/>
                <a:gd name="T36" fmla="*/ 2876 w 10440"/>
                <a:gd name="T37" fmla="*/ 8334 h 12896"/>
                <a:gd name="T38" fmla="*/ 3030 w 10440"/>
                <a:gd name="T39" fmla="*/ 7874 h 12896"/>
                <a:gd name="T40" fmla="*/ 2684 w 10440"/>
                <a:gd name="T41" fmla="*/ 6727 h 12896"/>
                <a:gd name="T42" fmla="*/ 2623 w 10440"/>
                <a:gd name="T43" fmla="*/ 6126 h 12896"/>
                <a:gd name="T44" fmla="*/ 2819 w 10440"/>
                <a:gd name="T45" fmla="*/ 5064 h 12896"/>
                <a:gd name="T46" fmla="*/ 3165 w 10440"/>
                <a:gd name="T47" fmla="*/ 4511 h 12896"/>
                <a:gd name="T48" fmla="*/ 4394 w 10440"/>
                <a:gd name="T49" fmla="*/ 3719 h 12896"/>
                <a:gd name="T50" fmla="*/ 4809 w 10440"/>
                <a:gd name="T51" fmla="*/ 3770 h 12896"/>
                <a:gd name="T52" fmla="*/ 4939 w 10440"/>
                <a:gd name="T53" fmla="*/ 3949 h 12896"/>
                <a:gd name="T54" fmla="*/ 4790 w 10440"/>
                <a:gd name="T55" fmla="*/ 4243 h 12896"/>
                <a:gd name="T56" fmla="*/ 4056 w 10440"/>
                <a:gd name="T57" fmla="*/ 4896 h 12896"/>
                <a:gd name="T58" fmla="*/ 4198 w 10440"/>
                <a:gd name="T59" fmla="*/ 5802 h 12896"/>
                <a:gd name="T60" fmla="*/ 3996 w 10440"/>
                <a:gd name="T61" fmla="*/ 5600 h 12896"/>
                <a:gd name="T62" fmla="*/ 4004 w 10440"/>
                <a:gd name="T63" fmla="*/ 5145 h 12896"/>
                <a:gd name="T64" fmla="*/ 4742 w 10440"/>
                <a:gd name="T65" fmla="*/ 4308 h 12896"/>
                <a:gd name="T66" fmla="*/ 5438 w 10440"/>
                <a:gd name="T67" fmla="*/ 3593 h 12896"/>
                <a:gd name="T68" fmla="*/ 5827 w 10440"/>
                <a:gd name="T69" fmla="*/ 3575 h 12896"/>
                <a:gd name="T70" fmla="*/ 6123 w 10440"/>
                <a:gd name="T71" fmla="*/ 3752 h 12896"/>
                <a:gd name="T72" fmla="*/ 6101 w 10440"/>
                <a:gd name="T73" fmla="*/ 3924 h 12896"/>
                <a:gd name="T74" fmla="*/ 4376 w 10440"/>
                <a:gd name="T75" fmla="*/ 6639 h 12896"/>
                <a:gd name="T76" fmla="*/ 4185 w 10440"/>
                <a:gd name="T77" fmla="*/ 6426 h 12896"/>
                <a:gd name="T78" fmla="*/ 4246 w 10440"/>
                <a:gd name="T79" fmla="*/ 5974 h 12896"/>
                <a:gd name="T80" fmla="*/ 6367 w 10440"/>
                <a:gd name="T81" fmla="*/ 4064 h 12896"/>
                <a:gd name="T82" fmla="*/ 6665 w 10440"/>
                <a:gd name="T83" fmla="*/ 4207 h 12896"/>
                <a:gd name="T84" fmla="*/ 6770 w 10440"/>
                <a:gd name="T85" fmla="*/ 4538 h 12896"/>
                <a:gd name="T86" fmla="*/ 7176 w 10440"/>
                <a:gd name="T87" fmla="*/ 5621 h 12896"/>
                <a:gd name="T88" fmla="*/ 6836 w 10440"/>
                <a:gd name="T89" fmla="*/ 5786 h 12896"/>
                <a:gd name="T90" fmla="*/ 6107 w 10440"/>
                <a:gd name="T91" fmla="*/ 6581 h 12896"/>
                <a:gd name="T92" fmla="*/ 5491 w 10440"/>
                <a:gd name="T93" fmla="*/ 7165 h 12896"/>
                <a:gd name="T94" fmla="*/ 5162 w 10440"/>
                <a:gd name="T95" fmla="*/ 7135 h 12896"/>
                <a:gd name="T96" fmla="*/ 4951 w 10440"/>
                <a:gd name="T97" fmla="*/ 6891 h 12896"/>
                <a:gd name="T98" fmla="*/ 4942 w 10440"/>
                <a:gd name="T99" fmla="*/ 6602 h 12896"/>
                <a:gd name="T100" fmla="*/ 6811 w 10440"/>
                <a:gd name="T101" fmla="*/ 4762 h 12896"/>
                <a:gd name="T102" fmla="*/ 7080 w 10440"/>
                <a:gd name="T103" fmla="*/ 4811 h 12896"/>
                <a:gd name="T104" fmla="*/ 7256 w 10440"/>
                <a:gd name="T105" fmla="*/ 5102 h 12896"/>
                <a:gd name="T106" fmla="*/ 6876 w 10440"/>
                <a:gd name="T107" fmla="*/ 7282 h 12896"/>
                <a:gd name="T108" fmla="*/ 6347 w 10440"/>
                <a:gd name="T109" fmla="*/ 7707 h 12896"/>
                <a:gd name="T110" fmla="*/ 5967 w 10440"/>
                <a:gd name="T111" fmla="*/ 7614 h 12896"/>
                <a:gd name="T112" fmla="*/ 5770 w 10440"/>
                <a:gd name="T113" fmla="*/ 7405 h 12896"/>
                <a:gd name="T114" fmla="*/ 5753 w 10440"/>
                <a:gd name="T115" fmla="*/ 7139 h 12896"/>
                <a:gd name="T116" fmla="*/ 6524 w 10440"/>
                <a:gd name="T117" fmla="*/ 6253 h 12896"/>
                <a:gd name="T118" fmla="*/ 6955 w 10440"/>
                <a:gd name="T119" fmla="*/ 5817 h 12896"/>
                <a:gd name="T120" fmla="*/ 7314 w 10440"/>
                <a:gd name="T121" fmla="*/ 5723 h 12896"/>
                <a:gd name="T122" fmla="*/ 7615 w 10440"/>
                <a:gd name="T123" fmla="*/ 5909 h 12896"/>
                <a:gd name="T124" fmla="*/ 7729 w 10440"/>
                <a:gd name="T125" fmla="*/ 6871 h 1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440" h="12896">
                  <a:moveTo>
                    <a:pt x="5248" y="20"/>
                  </a:moveTo>
                  <a:lnTo>
                    <a:pt x="5389" y="121"/>
                  </a:lnTo>
                  <a:lnTo>
                    <a:pt x="5533" y="220"/>
                  </a:lnTo>
                  <a:lnTo>
                    <a:pt x="5677" y="315"/>
                  </a:lnTo>
                  <a:lnTo>
                    <a:pt x="5823" y="407"/>
                  </a:lnTo>
                  <a:lnTo>
                    <a:pt x="5971" y="496"/>
                  </a:lnTo>
                  <a:lnTo>
                    <a:pt x="6120" y="583"/>
                  </a:lnTo>
                  <a:lnTo>
                    <a:pt x="6271" y="666"/>
                  </a:lnTo>
                  <a:lnTo>
                    <a:pt x="6423" y="747"/>
                  </a:lnTo>
                  <a:lnTo>
                    <a:pt x="6576" y="824"/>
                  </a:lnTo>
                  <a:lnTo>
                    <a:pt x="6732" y="898"/>
                  </a:lnTo>
                  <a:lnTo>
                    <a:pt x="6887" y="969"/>
                  </a:lnTo>
                  <a:lnTo>
                    <a:pt x="7045" y="1037"/>
                  </a:lnTo>
                  <a:lnTo>
                    <a:pt x="7205" y="1102"/>
                  </a:lnTo>
                  <a:lnTo>
                    <a:pt x="7364" y="1163"/>
                  </a:lnTo>
                  <a:lnTo>
                    <a:pt x="7525" y="1222"/>
                  </a:lnTo>
                  <a:lnTo>
                    <a:pt x="7687" y="1277"/>
                  </a:lnTo>
                  <a:lnTo>
                    <a:pt x="7851" y="1329"/>
                  </a:lnTo>
                  <a:lnTo>
                    <a:pt x="8014" y="1378"/>
                  </a:lnTo>
                  <a:lnTo>
                    <a:pt x="8179" y="1424"/>
                  </a:lnTo>
                  <a:lnTo>
                    <a:pt x="8346" y="1467"/>
                  </a:lnTo>
                  <a:lnTo>
                    <a:pt x="8512" y="1506"/>
                  </a:lnTo>
                  <a:lnTo>
                    <a:pt x="8681" y="1542"/>
                  </a:lnTo>
                  <a:lnTo>
                    <a:pt x="8849" y="1575"/>
                  </a:lnTo>
                  <a:lnTo>
                    <a:pt x="9018" y="1605"/>
                  </a:lnTo>
                  <a:lnTo>
                    <a:pt x="9188" y="1631"/>
                  </a:lnTo>
                  <a:lnTo>
                    <a:pt x="9359" y="1653"/>
                  </a:lnTo>
                  <a:lnTo>
                    <a:pt x="9531" y="1673"/>
                  </a:lnTo>
                  <a:lnTo>
                    <a:pt x="9702" y="1689"/>
                  </a:lnTo>
                  <a:lnTo>
                    <a:pt x="9875" y="1702"/>
                  </a:lnTo>
                  <a:lnTo>
                    <a:pt x="10047" y="1713"/>
                  </a:lnTo>
                  <a:lnTo>
                    <a:pt x="10221" y="1719"/>
                  </a:lnTo>
                  <a:lnTo>
                    <a:pt x="10395" y="1721"/>
                  </a:lnTo>
                  <a:lnTo>
                    <a:pt x="10440" y="1722"/>
                  </a:lnTo>
                  <a:lnTo>
                    <a:pt x="10440" y="4767"/>
                  </a:lnTo>
                  <a:lnTo>
                    <a:pt x="10435" y="5095"/>
                  </a:lnTo>
                  <a:lnTo>
                    <a:pt x="10417" y="5419"/>
                  </a:lnTo>
                  <a:lnTo>
                    <a:pt x="10388" y="5741"/>
                  </a:lnTo>
                  <a:lnTo>
                    <a:pt x="10347" y="6061"/>
                  </a:lnTo>
                  <a:lnTo>
                    <a:pt x="10296" y="6377"/>
                  </a:lnTo>
                  <a:lnTo>
                    <a:pt x="10231" y="6690"/>
                  </a:lnTo>
                  <a:lnTo>
                    <a:pt x="10158" y="7000"/>
                  </a:lnTo>
                  <a:lnTo>
                    <a:pt x="10074" y="7306"/>
                  </a:lnTo>
                  <a:lnTo>
                    <a:pt x="9977" y="7608"/>
                  </a:lnTo>
                  <a:lnTo>
                    <a:pt x="9872" y="7906"/>
                  </a:lnTo>
                  <a:lnTo>
                    <a:pt x="9756" y="8200"/>
                  </a:lnTo>
                  <a:lnTo>
                    <a:pt x="9629" y="8488"/>
                  </a:lnTo>
                  <a:lnTo>
                    <a:pt x="9494" y="8772"/>
                  </a:lnTo>
                  <a:lnTo>
                    <a:pt x="9348" y="9051"/>
                  </a:lnTo>
                  <a:lnTo>
                    <a:pt x="9192" y="9324"/>
                  </a:lnTo>
                  <a:lnTo>
                    <a:pt x="9027" y="9592"/>
                  </a:lnTo>
                  <a:lnTo>
                    <a:pt x="8853" y="9853"/>
                  </a:lnTo>
                  <a:lnTo>
                    <a:pt x="8670" y="10108"/>
                  </a:lnTo>
                  <a:lnTo>
                    <a:pt x="8478" y="10356"/>
                  </a:lnTo>
                  <a:lnTo>
                    <a:pt x="8277" y="10599"/>
                  </a:lnTo>
                  <a:lnTo>
                    <a:pt x="8067" y="10834"/>
                  </a:lnTo>
                  <a:lnTo>
                    <a:pt x="7849" y="11062"/>
                  </a:lnTo>
                  <a:lnTo>
                    <a:pt x="7623" y="11282"/>
                  </a:lnTo>
                  <a:lnTo>
                    <a:pt x="7389" y="11494"/>
                  </a:lnTo>
                  <a:lnTo>
                    <a:pt x="7145" y="11700"/>
                  </a:lnTo>
                  <a:lnTo>
                    <a:pt x="6896" y="11896"/>
                  </a:lnTo>
                  <a:lnTo>
                    <a:pt x="6638" y="12083"/>
                  </a:lnTo>
                  <a:lnTo>
                    <a:pt x="6372" y="12263"/>
                  </a:lnTo>
                  <a:lnTo>
                    <a:pt x="6100" y="12432"/>
                  </a:lnTo>
                  <a:lnTo>
                    <a:pt x="5820" y="12594"/>
                  </a:lnTo>
                  <a:lnTo>
                    <a:pt x="5534" y="12745"/>
                  </a:lnTo>
                  <a:lnTo>
                    <a:pt x="5240" y="12886"/>
                  </a:lnTo>
                  <a:lnTo>
                    <a:pt x="5220" y="12896"/>
                  </a:lnTo>
                  <a:lnTo>
                    <a:pt x="5201" y="12886"/>
                  </a:lnTo>
                  <a:lnTo>
                    <a:pt x="4908" y="12745"/>
                  </a:lnTo>
                  <a:lnTo>
                    <a:pt x="4622" y="12594"/>
                  </a:lnTo>
                  <a:lnTo>
                    <a:pt x="4341" y="12432"/>
                  </a:lnTo>
                  <a:lnTo>
                    <a:pt x="4070" y="12263"/>
                  </a:lnTo>
                  <a:lnTo>
                    <a:pt x="3804" y="12083"/>
                  </a:lnTo>
                  <a:lnTo>
                    <a:pt x="3546" y="11896"/>
                  </a:lnTo>
                  <a:lnTo>
                    <a:pt x="3295" y="11700"/>
                  </a:lnTo>
                  <a:lnTo>
                    <a:pt x="3053" y="11495"/>
                  </a:lnTo>
                  <a:lnTo>
                    <a:pt x="2818" y="11283"/>
                  </a:lnTo>
                  <a:lnTo>
                    <a:pt x="2592" y="11062"/>
                  </a:lnTo>
                  <a:lnTo>
                    <a:pt x="2374" y="10834"/>
                  </a:lnTo>
                  <a:lnTo>
                    <a:pt x="2165" y="10599"/>
                  </a:lnTo>
                  <a:lnTo>
                    <a:pt x="1963" y="10358"/>
                  </a:lnTo>
                  <a:lnTo>
                    <a:pt x="1771" y="10108"/>
                  </a:lnTo>
                  <a:lnTo>
                    <a:pt x="1588" y="9853"/>
                  </a:lnTo>
                  <a:lnTo>
                    <a:pt x="1413" y="9592"/>
                  </a:lnTo>
                  <a:lnTo>
                    <a:pt x="1248" y="9324"/>
                  </a:lnTo>
                  <a:lnTo>
                    <a:pt x="1092" y="9051"/>
                  </a:lnTo>
                  <a:lnTo>
                    <a:pt x="948" y="8773"/>
                  </a:lnTo>
                  <a:lnTo>
                    <a:pt x="811" y="8489"/>
                  </a:lnTo>
                  <a:lnTo>
                    <a:pt x="685" y="8200"/>
                  </a:lnTo>
                  <a:lnTo>
                    <a:pt x="569" y="7906"/>
                  </a:lnTo>
                  <a:lnTo>
                    <a:pt x="463" y="7608"/>
                  </a:lnTo>
                  <a:lnTo>
                    <a:pt x="367" y="7306"/>
                  </a:lnTo>
                  <a:lnTo>
                    <a:pt x="283" y="7000"/>
                  </a:lnTo>
                  <a:lnTo>
                    <a:pt x="209" y="6690"/>
                  </a:lnTo>
                  <a:lnTo>
                    <a:pt x="146" y="6378"/>
                  </a:lnTo>
                  <a:lnTo>
                    <a:pt x="94" y="6061"/>
                  </a:lnTo>
                  <a:lnTo>
                    <a:pt x="53" y="5741"/>
                  </a:lnTo>
                  <a:lnTo>
                    <a:pt x="24" y="5419"/>
                  </a:lnTo>
                  <a:lnTo>
                    <a:pt x="6" y="5095"/>
                  </a:lnTo>
                  <a:lnTo>
                    <a:pt x="0" y="4767"/>
                  </a:lnTo>
                  <a:lnTo>
                    <a:pt x="0" y="1722"/>
                  </a:lnTo>
                  <a:lnTo>
                    <a:pt x="45" y="1721"/>
                  </a:lnTo>
                  <a:lnTo>
                    <a:pt x="220" y="1719"/>
                  </a:lnTo>
                  <a:lnTo>
                    <a:pt x="393" y="1713"/>
                  </a:lnTo>
                  <a:lnTo>
                    <a:pt x="566" y="1702"/>
                  </a:lnTo>
                  <a:lnTo>
                    <a:pt x="739" y="1689"/>
                  </a:lnTo>
                  <a:lnTo>
                    <a:pt x="911" y="1673"/>
                  </a:lnTo>
                  <a:lnTo>
                    <a:pt x="1082" y="1653"/>
                  </a:lnTo>
                  <a:lnTo>
                    <a:pt x="1253" y="1631"/>
                  </a:lnTo>
                  <a:lnTo>
                    <a:pt x="1423" y="1605"/>
                  </a:lnTo>
                  <a:lnTo>
                    <a:pt x="1592" y="1575"/>
                  </a:lnTo>
                  <a:lnTo>
                    <a:pt x="1761" y="1542"/>
                  </a:lnTo>
                  <a:lnTo>
                    <a:pt x="1928" y="1506"/>
                  </a:lnTo>
                  <a:lnTo>
                    <a:pt x="2096" y="1467"/>
                  </a:lnTo>
                  <a:lnTo>
                    <a:pt x="2261" y="1424"/>
                  </a:lnTo>
                  <a:lnTo>
                    <a:pt x="2426" y="1378"/>
                  </a:lnTo>
                  <a:lnTo>
                    <a:pt x="2591" y="1329"/>
                  </a:lnTo>
                  <a:lnTo>
                    <a:pt x="2754" y="1277"/>
                  </a:lnTo>
                  <a:lnTo>
                    <a:pt x="2916" y="1221"/>
                  </a:lnTo>
                  <a:lnTo>
                    <a:pt x="3077" y="1163"/>
                  </a:lnTo>
                  <a:lnTo>
                    <a:pt x="3237" y="1101"/>
                  </a:lnTo>
                  <a:lnTo>
                    <a:pt x="3396" y="1037"/>
                  </a:lnTo>
                  <a:lnTo>
                    <a:pt x="3553" y="969"/>
                  </a:lnTo>
                  <a:lnTo>
                    <a:pt x="3710" y="898"/>
                  </a:lnTo>
                  <a:lnTo>
                    <a:pt x="3864" y="824"/>
                  </a:lnTo>
                  <a:lnTo>
                    <a:pt x="4018" y="747"/>
                  </a:lnTo>
                  <a:lnTo>
                    <a:pt x="4170" y="666"/>
                  </a:lnTo>
                  <a:lnTo>
                    <a:pt x="4321" y="583"/>
                  </a:lnTo>
                  <a:lnTo>
                    <a:pt x="4471" y="496"/>
                  </a:lnTo>
                  <a:lnTo>
                    <a:pt x="4618" y="407"/>
                  </a:lnTo>
                  <a:lnTo>
                    <a:pt x="4764" y="315"/>
                  </a:lnTo>
                  <a:lnTo>
                    <a:pt x="4909" y="220"/>
                  </a:lnTo>
                  <a:lnTo>
                    <a:pt x="5053" y="121"/>
                  </a:lnTo>
                  <a:lnTo>
                    <a:pt x="5194" y="20"/>
                  </a:lnTo>
                  <a:lnTo>
                    <a:pt x="5220" y="0"/>
                  </a:lnTo>
                  <a:lnTo>
                    <a:pt x="5248" y="20"/>
                  </a:lnTo>
                  <a:close/>
                  <a:moveTo>
                    <a:pt x="3883" y="5150"/>
                  </a:moveTo>
                  <a:lnTo>
                    <a:pt x="3883" y="7057"/>
                  </a:lnTo>
                  <a:lnTo>
                    <a:pt x="4594" y="7472"/>
                  </a:lnTo>
                  <a:lnTo>
                    <a:pt x="3255" y="8476"/>
                  </a:lnTo>
                  <a:lnTo>
                    <a:pt x="5734" y="9451"/>
                  </a:lnTo>
                  <a:lnTo>
                    <a:pt x="4319" y="11463"/>
                  </a:lnTo>
                  <a:lnTo>
                    <a:pt x="4374" y="11500"/>
                  </a:lnTo>
                  <a:lnTo>
                    <a:pt x="4427" y="11537"/>
                  </a:lnTo>
                  <a:lnTo>
                    <a:pt x="4482" y="11573"/>
                  </a:lnTo>
                  <a:lnTo>
                    <a:pt x="4536" y="11608"/>
                  </a:lnTo>
                  <a:lnTo>
                    <a:pt x="4592" y="11644"/>
                  </a:lnTo>
                  <a:lnTo>
                    <a:pt x="4648" y="11678"/>
                  </a:lnTo>
                  <a:lnTo>
                    <a:pt x="4704" y="11713"/>
                  </a:lnTo>
                  <a:lnTo>
                    <a:pt x="4759" y="11747"/>
                  </a:lnTo>
                  <a:lnTo>
                    <a:pt x="4816" y="11780"/>
                  </a:lnTo>
                  <a:lnTo>
                    <a:pt x="4873" y="11814"/>
                  </a:lnTo>
                  <a:lnTo>
                    <a:pt x="4930" y="11847"/>
                  </a:lnTo>
                  <a:lnTo>
                    <a:pt x="4987" y="11879"/>
                  </a:lnTo>
                  <a:lnTo>
                    <a:pt x="5046" y="11911"/>
                  </a:lnTo>
                  <a:lnTo>
                    <a:pt x="5104" y="11942"/>
                  </a:lnTo>
                  <a:lnTo>
                    <a:pt x="5162" y="11973"/>
                  </a:lnTo>
                  <a:lnTo>
                    <a:pt x="5220" y="12004"/>
                  </a:lnTo>
                  <a:lnTo>
                    <a:pt x="5471" y="11869"/>
                  </a:lnTo>
                  <a:lnTo>
                    <a:pt x="5715" y="11727"/>
                  </a:lnTo>
                  <a:lnTo>
                    <a:pt x="5954" y="11576"/>
                  </a:lnTo>
                  <a:lnTo>
                    <a:pt x="6186" y="11418"/>
                  </a:lnTo>
                  <a:lnTo>
                    <a:pt x="6411" y="11253"/>
                  </a:lnTo>
                  <a:lnTo>
                    <a:pt x="6631" y="11081"/>
                  </a:lnTo>
                  <a:lnTo>
                    <a:pt x="6844" y="10901"/>
                  </a:lnTo>
                  <a:lnTo>
                    <a:pt x="7050" y="10715"/>
                  </a:lnTo>
                  <a:lnTo>
                    <a:pt x="7250" y="10521"/>
                  </a:lnTo>
                  <a:lnTo>
                    <a:pt x="7442" y="10322"/>
                  </a:lnTo>
                  <a:lnTo>
                    <a:pt x="7627" y="10116"/>
                  </a:lnTo>
                  <a:lnTo>
                    <a:pt x="7805" y="9905"/>
                  </a:lnTo>
                  <a:lnTo>
                    <a:pt x="7975" y="9688"/>
                  </a:lnTo>
                  <a:lnTo>
                    <a:pt x="8139" y="9466"/>
                  </a:lnTo>
                  <a:lnTo>
                    <a:pt x="8295" y="9238"/>
                  </a:lnTo>
                  <a:lnTo>
                    <a:pt x="8442" y="9005"/>
                  </a:lnTo>
                  <a:lnTo>
                    <a:pt x="8582" y="8767"/>
                  </a:lnTo>
                  <a:lnTo>
                    <a:pt x="8714" y="8525"/>
                  </a:lnTo>
                  <a:lnTo>
                    <a:pt x="8837" y="8278"/>
                  </a:lnTo>
                  <a:lnTo>
                    <a:pt x="8953" y="8027"/>
                  </a:lnTo>
                  <a:lnTo>
                    <a:pt x="9059" y="7772"/>
                  </a:lnTo>
                  <a:lnTo>
                    <a:pt x="9157" y="7513"/>
                  </a:lnTo>
                  <a:lnTo>
                    <a:pt x="9247" y="7251"/>
                  </a:lnTo>
                  <a:lnTo>
                    <a:pt x="9328" y="6986"/>
                  </a:lnTo>
                  <a:lnTo>
                    <a:pt x="9399" y="6717"/>
                  </a:lnTo>
                  <a:lnTo>
                    <a:pt x="9461" y="6445"/>
                  </a:lnTo>
                  <a:lnTo>
                    <a:pt x="9514" y="6171"/>
                  </a:lnTo>
                  <a:lnTo>
                    <a:pt x="9558" y="5894"/>
                  </a:lnTo>
                  <a:lnTo>
                    <a:pt x="9593" y="5615"/>
                  </a:lnTo>
                  <a:lnTo>
                    <a:pt x="9618" y="5335"/>
                  </a:lnTo>
                  <a:lnTo>
                    <a:pt x="9633" y="5052"/>
                  </a:lnTo>
                  <a:lnTo>
                    <a:pt x="9638" y="4767"/>
                  </a:lnTo>
                  <a:lnTo>
                    <a:pt x="9638" y="2489"/>
                  </a:lnTo>
                  <a:lnTo>
                    <a:pt x="9489" y="2476"/>
                  </a:lnTo>
                  <a:lnTo>
                    <a:pt x="9342" y="2461"/>
                  </a:lnTo>
                  <a:lnTo>
                    <a:pt x="9195" y="2442"/>
                  </a:lnTo>
                  <a:lnTo>
                    <a:pt x="9049" y="2422"/>
                  </a:lnTo>
                  <a:lnTo>
                    <a:pt x="8903" y="2399"/>
                  </a:lnTo>
                  <a:lnTo>
                    <a:pt x="8758" y="2374"/>
                  </a:lnTo>
                  <a:lnTo>
                    <a:pt x="8613" y="2348"/>
                  </a:lnTo>
                  <a:lnTo>
                    <a:pt x="8468" y="2318"/>
                  </a:lnTo>
                  <a:lnTo>
                    <a:pt x="8324" y="2287"/>
                  </a:lnTo>
                  <a:lnTo>
                    <a:pt x="8181" y="2253"/>
                  </a:lnTo>
                  <a:lnTo>
                    <a:pt x="8038" y="2217"/>
                  </a:lnTo>
                  <a:lnTo>
                    <a:pt x="7897" y="2179"/>
                  </a:lnTo>
                  <a:lnTo>
                    <a:pt x="7756" y="2140"/>
                  </a:lnTo>
                  <a:lnTo>
                    <a:pt x="7614" y="2097"/>
                  </a:lnTo>
                  <a:lnTo>
                    <a:pt x="7474" y="2053"/>
                  </a:lnTo>
                  <a:lnTo>
                    <a:pt x="7335" y="2007"/>
                  </a:lnTo>
                  <a:lnTo>
                    <a:pt x="7196" y="1958"/>
                  </a:lnTo>
                  <a:lnTo>
                    <a:pt x="7060" y="1907"/>
                  </a:lnTo>
                  <a:lnTo>
                    <a:pt x="6922" y="1854"/>
                  </a:lnTo>
                  <a:lnTo>
                    <a:pt x="6785" y="1799"/>
                  </a:lnTo>
                  <a:lnTo>
                    <a:pt x="6650" y="1742"/>
                  </a:lnTo>
                  <a:lnTo>
                    <a:pt x="6516" y="1683"/>
                  </a:lnTo>
                  <a:lnTo>
                    <a:pt x="6383" y="1621"/>
                  </a:lnTo>
                  <a:lnTo>
                    <a:pt x="6250" y="1558"/>
                  </a:lnTo>
                  <a:lnTo>
                    <a:pt x="6118" y="1493"/>
                  </a:lnTo>
                  <a:lnTo>
                    <a:pt x="5986" y="1425"/>
                  </a:lnTo>
                  <a:lnTo>
                    <a:pt x="5857" y="1355"/>
                  </a:lnTo>
                  <a:lnTo>
                    <a:pt x="5727" y="1284"/>
                  </a:lnTo>
                  <a:lnTo>
                    <a:pt x="5599" y="1209"/>
                  </a:lnTo>
                  <a:lnTo>
                    <a:pt x="5472" y="1134"/>
                  </a:lnTo>
                  <a:lnTo>
                    <a:pt x="5346" y="1056"/>
                  </a:lnTo>
                  <a:lnTo>
                    <a:pt x="5220" y="976"/>
                  </a:lnTo>
                  <a:lnTo>
                    <a:pt x="5096" y="1056"/>
                  </a:lnTo>
                  <a:lnTo>
                    <a:pt x="4970" y="1134"/>
                  </a:lnTo>
                  <a:lnTo>
                    <a:pt x="4843" y="1209"/>
                  </a:lnTo>
                  <a:lnTo>
                    <a:pt x="4714" y="1284"/>
                  </a:lnTo>
                  <a:lnTo>
                    <a:pt x="4585" y="1355"/>
                  </a:lnTo>
                  <a:lnTo>
                    <a:pt x="4454" y="1425"/>
                  </a:lnTo>
                  <a:lnTo>
                    <a:pt x="4324" y="1493"/>
                  </a:lnTo>
                  <a:lnTo>
                    <a:pt x="4192" y="1558"/>
                  </a:lnTo>
                  <a:lnTo>
                    <a:pt x="4059" y="1621"/>
                  </a:lnTo>
                  <a:lnTo>
                    <a:pt x="3925" y="1683"/>
                  </a:lnTo>
                  <a:lnTo>
                    <a:pt x="3790" y="1742"/>
                  </a:lnTo>
                  <a:lnTo>
                    <a:pt x="3655" y="1799"/>
                  </a:lnTo>
                  <a:lnTo>
                    <a:pt x="3519" y="1854"/>
                  </a:lnTo>
                  <a:lnTo>
                    <a:pt x="3382" y="1907"/>
                  </a:lnTo>
                  <a:lnTo>
                    <a:pt x="3244" y="1958"/>
                  </a:lnTo>
                  <a:lnTo>
                    <a:pt x="3105" y="2007"/>
                  </a:lnTo>
                  <a:lnTo>
                    <a:pt x="2966" y="2053"/>
                  </a:lnTo>
                  <a:lnTo>
                    <a:pt x="2826" y="2097"/>
                  </a:lnTo>
                  <a:lnTo>
                    <a:pt x="2685" y="2140"/>
                  </a:lnTo>
                  <a:lnTo>
                    <a:pt x="2544" y="2179"/>
                  </a:lnTo>
                  <a:lnTo>
                    <a:pt x="2402" y="2217"/>
                  </a:lnTo>
                  <a:lnTo>
                    <a:pt x="2260" y="2253"/>
                  </a:lnTo>
                  <a:lnTo>
                    <a:pt x="2116" y="2287"/>
                  </a:lnTo>
                  <a:lnTo>
                    <a:pt x="1972" y="2318"/>
                  </a:lnTo>
                  <a:lnTo>
                    <a:pt x="1828" y="2348"/>
                  </a:lnTo>
                  <a:lnTo>
                    <a:pt x="1683" y="2374"/>
                  </a:lnTo>
                  <a:lnTo>
                    <a:pt x="1538" y="2399"/>
                  </a:lnTo>
                  <a:lnTo>
                    <a:pt x="1392" y="2422"/>
                  </a:lnTo>
                  <a:lnTo>
                    <a:pt x="1244" y="2442"/>
                  </a:lnTo>
                  <a:lnTo>
                    <a:pt x="1097" y="2461"/>
                  </a:lnTo>
                  <a:lnTo>
                    <a:pt x="950" y="2476"/>
                  </a:lnTo>
                  <a:lnTo>
                    <a:pt x="803" y="2489"/>
                  </a:lnTo>
                  <a:lnTo>
                    <a:pt x="803" y="4767"/>
                  </a:lnTo>
                  <a:lnTo>
                    <a:pt x="804" y="4919"/>
                  </a:lnTo>
                  <a:lnTo>
                    <a:pt x="807" y="5070"/>
                  </a:lnTo>
                  <a:lnTo>
                    <a:pt x="815" y="5221"/>
                  </a:lnTo>
                  <a:lnTo>
                    <a:pt x="825" y="5372"/>
                  </a:lnTo>
                  <a:lnTo>
                    <a:pt x="837" y="5521"/>
                  </a:lnTo>
                  <a:lnTo>
                    <a:pt x="853" y="5671"/>
                  </a:lnTo>
                  <a:lnTo>
                    <a:pt x="872" y="5820"/>
                  </a:lnTo>
                  <a:lnTo>
                    <a:pt x="892" y="5967"/>
                  </a:lnTo>
                  <a:lnTo>
                    <a:pt x="916" y="6114"/>
                  </a:lnTo>
                  <a:lnTo>
                    <a:pt x="942" y="6261"/>
                  </a:lnTo>
                  <a:lnTo>
                    <a:pt x="970" y="6407"/>
                  </a:lnTo>
                  <a:lnTo>
                    <a:pt x="1002" y="6552"/>
                  </a:lnTo>
                  <a:lnTo>
                    <a:pt x="1035" y="6696"/>
                  </a:lnTo>
                  <a:lnTo>
                    <a:pt x="1072" y="6840"/>
                  </a:lnTo>
                  <a:lnTo>
                    <a:pt x="1111" y="6983"/>
                  </a:lnTo>
                  <a:lnTo>
                    <a:pt x="1154" y="7125"/>
                  </a:lnTo>
                  <a:lnTo>
                    <a:pt x="1198" y="7266"/>
                  </a:lnTo>
                  <a:lnTo>
                    <a:pt x="1244" y="7406"/>
                  </a:lnTo>
                  <a:lnTo>
                    <a:pt x="1294" y="7545"/>
                  </a:lnTo>
                  <a:lnTo>
                    <a:pt x="1347" y="7683"/>
                  </a:lnTo>
                  <a:lnTo>
                    <a:pt x="1400" y="7820"/>
                  </a:lnTo>
                  <a:lnTo>
                    <a:pt x="1457" y="7956"/>
                  </a:lnTo>
                  <a:lnTo>
                    <a:pt x="1516" y="8090"/>
                  </a:lnTo>
                  <a:lnTo>
                    <a:pt x="1577" y="8223"/>
                  </a:lnTo>
                  <a:lnTo>
                    <a:pt x="1641" y="8356"/>
                  </a:lnTo>
                  <a:lnTo>
                    <a:pt x="1708" y="8488"/>
                  </a:lnTo>
                  <a:lnTo>
                    <a:pt x="1776" y="8618"/>
                  </a:lnTo>
                  <a:lnTo>
                    <a:pt x="1847" y="8746"/>
                  </a:lnTo>
                  <a:lnTo>
                    <a:pt x="1920" y="8874"/>
                  </a:lnTo>
                  <a:lnTo>
                    <a:pt x="1995" y="9000"/>
                  </a:lnTo>
                  <a:lnTo>
                    <a:pt x="2073" y="9125"/>
                  </a:lnTo>
                  <a:lnTo>
                    <a:pt x="2153" y="9248"/>
                  </a:lnTo>
                  <a:lnTo>
                    <a:pt x="2210" y="9177"/>
                  </a:lnTo>
                  <a:lnTo>
                    <a:pt x="2268" y="9105"/>
                  </a:lnTo>
                  <a:lnTo>
                    <a:pt x="2327" y="9031"/>
                  </a:lnTo>
                  <a:lnTo>
                    <a:pt x="2387" y="8956"/>
                  </a:lnTo>
                  <a:lnTo>
                    <a:pt x="2445" y="8882"/>
                  </a:lnTo>
                  <a:lnTo>
                    <a:pt x="2503" y="8809"/>
                  </a:lnTo>
                  <a:lnTo>
                    <a:pt x="2560" y="8736"/>
                  </a:lnTo>
                  <a:lnTo>
                    <a:pt x="2616" y="8666"/>
                  </a:lnTo>
                  <a:lnTo>
                    <a:pt x="2654" y="8620"/>
                  </a:lnTo>
                  <a:lnTo>
                    <a:pt x="2691" y="8572"/>
                  </a:lnTo>
                  <a:lnTo>
                    <a:pt x="2728" y="8525"/>
                  </a:lnTo>
                  <a:lnTo>
                    <a:pt x="2766" y="8476"/>
                  </a:lnTo>
                  <a:lnTo>
                    <a:pt x="2802" y="8429"/>
                  </a:lnTo>
                  <a:lnTo>
                    <a:pt x="2839" y="8381"/>
                  </a:lnTo>
                  <a:lnTo>
                    <a:pt x="2876" y="8334"/>
                  </a:lnTo>
                  <a:lnTo>
                    <a:pt x="2913" y="8285"/>
                  </a:lnTo>
                  <a:lnTo>
                    <a:pt x="2931" y="8264"/>
                  </a:lnTo>
                  <a:lnTo>
                    <a:pt x="2950" y="8239"/>
                  </a:lnTo>
                  <a:lnTo>
                    <a:pt x="2971" y="8211"/>
                  </a:lnTo>
                  <a:lnTo>
                    <a:pt x="2994" y="8182"/>
                  </a:lnTo>
                  <a:lnTo>
                    <a:pt x="3015" y="8153"/>
                  </a:lnTo>
                  <a:lnTo>
                    <a:pt x="3034" y="8126"/>
                  </a:lnTo>
                  <a:lnTo>
                    <a:pt x="3052" y="8100"/>
                  </a:lnTo>
                  <a:lnTo>
                    <a:pt x="3064" y="8077"/>
                  </a:lnTo>
                  <a:lnTo>
                    <a:pt x="3066" y="8069"/>
                  </a:lnTo>
                  <a:lnTo>
                    <a:pt x="3066" y="8056"/>
                  </a:lnTo>
                  <a:lnTo>
                    <a:pt x="3065" y="8042"/>
                  </a:lnTo>
                  <a:lnTo>
                    <a:pt x="3063" y="8024"/>
                  </a:lnTo>
                  <a:lnTo>
                    <a:pt x="3055" y="7982"/>
                  </a:lnTo>
                  <a:lnTo>
                    <a:pt x="3044" y="7931"/>
                  </a:lnTo>
                  <a:lnTo>
                    <a:pt x="3030" y="7874"/>
                  </a:lnTo>
                  <a:lnTo>
                    <a:pt x="3014" y="7812"/>
                  </a:lnTo>
                  <a:lnTo>
                    <a:pt x="2996" y="7747"/>
                  </a:lnTo>
                  <a:lnTo>
                    <a:pt x="2977" y="7679"/>
                  </a:lnTo>
                  <a:lnTo>
                    <a:pt x="2938" y="7545"/>
                  </a:lnTo>
                  <a:lnTo>
                    <a:pt x="2901" y="7422"/>
                  </a:lnTo>
                  <a:lnTo>
                    <a:pt x="2870" y="7323"/>
                  </a:lnTo>
                  <a:lnTo>
                    <a:pt x="2851" y="7263"/>
                  </a:lnTo>
                  <a:lnTo>
                    <a:pt x="2831" y="7200"/>
                  </a:lnTo>
                  <a:lnTo>
                    <a:pt x="2812" y="7138"/>
                  </a:lnTo>
                  <a:lnTo>
                    <a:pt x="2792" y="7075"/>
                  </a:lnTo>
                  <a:lnTo>
                    <a:pt x="2773" y="7013"/>
                  </a:lnTo>
                  <a:lnTo>
                    <a:pt x="2753" y="6950"/>
                  </a:lnTo>
                  <a:lnTo>
                    <a:pt x="2734" y="6888"/>
                  </a:lnTo>
                  <a:lnTo>
                    <a:pt x="2715" y="6825"/>
                  </a:lnTo>
                  <a:lnTo>
                    <a:pt x="2696" y="6764"/>
                  </a:lnTo>
                  <a:lnTo>
                    <a:pt x="2684" y="6727"/>
                  </a:lnTo>
                  <a:lnTo>
                    <a:pt x="2672" y="6686"/>
                  </a:lnTo>
                  <a:lnTo>
                    <a:pt x="2659" y="6646"/>
                  </a:lnTo>
                  <a:lnTo>
                    <a:pt x="2647" y="6603"/>
                  </a:lnTo>
                  <a:lnTo>
                    <a:pt x="2635" y="6562"/>
                  </a:lnTo>
                  <a:lnTo>
                    <a:pt x="2626" y="6520"/>
                  </a:lnTo>
                  <a:lnTo>
                    <a:pt x="2617" y="6480"/>
                  </a:lnTo>
                  <a:lnTo>
                    <a:pt x="2611" y="6442"/>
                  </a:lnTo>
                  <a:lnTo>
                    <a:pt x="2609" y="6423"/>
                  </a:lnTo>
                  <a:lnTo>
                    <a:pt x="2608" y="6401"/>
                  </a:lnTo>
                  <a:lnTo>
                    <a:pt x="2607" y="6380"/>
                  </a:lnTo>
                  <a:lnTo>
                    <a:pt x="2607" y="6359"/>
                  </a:lnTo>
                  <a:lnTo>
                    <a:pt x="2608" y="6312"/>
                  </a:lnTo>
                  <a:lnTo>
                    <a:pt x="2610" y="6265"/>
                  </a:lnTo>
                  <a:lnTo>
                    <a:pt x="2614" y="6216"/>
                  </a:lnTo>
                  <a:lnTo>
                    <a:pt x="2618" y="6170"/>
                  </a:lnTo>
                  <a:lnTo>
                    <a:pt x="2623" y="6126"/>
                  </a:lnTo>
                  <a:lnTo>
                    <a:pt x="2627" y="6086"/>
                  </a:lnTo>
                  <a:lnTo>
                    <a:pt x="2635" y="6018"/>
                  </a:lnTo>
                  <a:lnTo>
                    <a:pt x="2643" y="5949"/>
                  </a:lnTo>
                  <a:lnTo>
                    <a:pt x="2653" y="5881"/>
                  </a:lnTo>
                  <a:lnTo>
                    <a:pt x="2664" y="5812"/>
                  </a:lnTo>
                  <a:lnTo>
                    <a:pt x="2674" y="5745"/>
                  </a:lnTo>
                  <a:lnTo>
                    <a:pt x="2685" y="5677"/>
                  </a:lnTo>
                  <a:lnTo>
                    <a:pt x="2697" y="5609"/>
                  </a:lnTo>
                  <a:lnTo>
                    <a:pt x="2710" y="5542"/>
                  </a:lnTo>
                  <a:lnTo>
                    <a:pt x="2728" y="5450"/>
                  </a:lnTo>
                  <a:lnTo>
                    <a:pt x="2749" y="5347"/>
                  </a:lnTo>
                  <a:lnTo>
                    <a:pt x="2761" y="5291"/>
                  </a:lnTo>
                  <a:lnTo>
                    <a:pt x="2774" y="5235"/>
                  </a:lnTo>
                  <a:lnTo>
                    <a:pt x="2788" y="5178"/>
                  </a:lnTo>
                  <a:lnTo>
                    <a:pt x="2802" y="5121"/>
                  </a:lnTo>
                  <a:lnTo>
                    <a:pt x="2819" y="5064"/>
                  </a:lnTo>
                  <a:lnTo>
                    <a:pt x="2836" y="5008"/>
                  </a:lnTo>
                  <a:lnTo>
                    <a:pt x="2854" y="4954"/>
                  </a:lnTo>
                  <a:lnTo>
                    <a:pt x="2871" y="4901"/>
                  </a:lnTo>
                  <a:lnTo>
                    <a:pt x="2892" y="4853"/>
                  </a:lnTo>
                  <a:lnTo>
                    <a:pt x="2912" y="4806"/>
                  </a:lnTo>
                  <a:lnTo>
                    <a:pt x="2922" y="4784"/>
                  </a:lnTo>
                  <a:lnTo>
                    <a:pt x="2933" y="4764"/>
                  </a:lnTo>
                  <a:lnTo>
                    <a:pt x="2944" y="4743"/>
                  </a:lnTo>
                  <a:lnTo>
                    <a:pt x="2956" y="4726"/>
                  </a:lnTo>
                  <a:lnTo>
                    <a:pt x="2973" y="4698"/>
                  </a:lnTo>
                  <a:lnTo>
                    <a:pt x="2996" y="4671"/>
                  </a:lnTo>
                  <a:lnTo>
                    <a:pt x="3023" y="4641"/>
                  </a:lnTo>
                  <a:lnTo>
                    <a:pt x="3053" y="4610"/>
                  </a:lnTo>
                  <a:lnTo>
                    <a:pt x="3087" y="4577"/>
                  </a:lnTo>
                  <a:lnTo>
                    <a:pt x="3124" y="4544"/>
                  </a:lnTo>
                  <a:lnTo>
                    <a:pt x="3165" y="4511"/>
                  </a:lnTo>
                  <a:lnTo>
                    <a:pt x="3207" y="4475"/>
                  </a:lnTo>
                  <a:lnTo>
                    <a:pt x="3253" y="4439"/>
                  </a:lnTo>
                  <a:lnTo>
                    <a:pt x="3299" y="4404"/>
                  </a:lnTo>
                  <a:lnTo>
                    <a:pt x="3349" y="4367"/>
                  </a:lnTo>
                  <a:lnTo>
                    <a:pt x="3400" y="4330"/>
                  </a:lnTo>
                  <a:lnTo>
                    <a:pt x="3505" y="4255"/>
                  </a:lnTo>
                  <a:lnTo>
                    <a:pt x="3615" y="4182"/>
                  </a:lnTo>
                  <a:lnTo>
                    <a:pt x="3725" y="4108"/>
                  </a:lnTo>
                  <a:lnTo>
                    <a:pt x="3836" y="4038"/>
                  </a:lnTo>
                  <a:lnTo>
                    <a:pt x="3944" y="3972"/>
                  </a:lnTo>
                  <a:lnTo>
                    <a:pt x="4048" y="3909"/>
                  </a:lnTo>
                  <a:lnTo>
                    <a:pt x="4146" y="3853"/>
                  </a:lnTo>
                  <a:lnTo>
                    <a:pt x="4235" y="3802"/>
                  </a:lnTo>
                  <a:lnTo>
                    <a:pt x="4313" y="3759"/>
                  </a:lnTo>
                  <a:lnTo>
                    <a:pt x="4378" y="3724"/>
                  </a:lnTo>
                  <a:lnTo>
                    <a:pt x="4394" y="3719"/>
                  </a:lnTo>
                  <a:lnTo>
                    <a:pt x="4410" y="3713"/>
                  </a:lnTo>
                  <a:lnTo>
                    <a:pt x="4427" y="3709"/>
                  </a:lnTo>
                  <a:lnTo>
                    <a:pt x="4446" y="3705"/>
                  </a:lnTo>
                  <a:lnTo>
                    <a:pt x="4465" y="3703"/>
                  </a:lnTo>
                  <a:lnTo>
                    <a:pt x="4485" y="3702"/>
                  </a:lnTo>
                  <a:lnTo>
                    <a:pt x="4505" y="3701"/>
                  </a:lnTo>
                  <a:lnTo>
                    <a:pt x="4526" y="3701"/>
                  </a:lnTo>
                  <a:lnTo>
                    <a:pt x="4566" y="3702"/>
                  </a:lnTo>
                  <a:lnTo>
                    <a:pt x="4605" y="3707"/>
                  </a:lnTo>
                  <a:lnTo>
                    <a:pt x="4642" y="3711"/>
                  </a:lnTo>
                  <a:lnTo>
                    <a:pt x="4675" y="3719"/>
                  </a:lnTo>
                  <a:lnTo>
                    <a:pt x="4706" y="3727"/>
                  </a:lnTo>
                  <a:lnTo>
                    <a:pt x="4737" y="3736"/>
                  </a:lnTo>
                  <a:lnTo>
                    <a:pt x="4767" y="3748"/>
                  </a:lnTo>
                  <a:lnTo>
                    <a:pt x="4795" y="3762"/>
                  </a:lnTo>
                  <a:lnTo>
                    <a:pt x="4809" y="3770"/>
                  </a:lnTo>
                  <a:lnTo>
                    <a:pt x="4822" y="3778"/>
                  </a:lnTo>
                  <a:lnTo>
                    <a:pt x="4835" y="3786"/>
                  </a:lnTo>
                  <a:lnTo>
                    <a:pt x="4847" y="3795"/>
                  </a:lnTo>
                  <a:lnTo>
                    <a:pt x="4859" y="3804"/>
                  </a:lnTo>
                  <a:lnTo>
                    <a:pt x="4870" y="3814"/>
                  </a:lnTo>
                  <a:lnTo>
                    <a:pt x="4881" y="3823"/>
                  </a:lnTo>
                  <a:lnTo>
                    <a:pt x="4890" y="3834"/>
                  </a:lnTo>
                  <a:lnTo>
                    <a:pt x="4898" y="3844"/>
                  </a:lnTo>
                  <a:lnTo>
                    <a:pt x="4907" y="3856"/>
                  </a:lnTo>
                  <a:lnTo>
                    <a:pt x="4914" y="3868"/>
                  </a:lnTo>
                  <a:lnTo>
                    <a:pt x="4921" y="3880"/>
                  </a:lnTo>
                  <a:lnTo>
                    <a:pt x="4926" y="3893"/>
                  </a:lnTo>
                  <a:lnTo>
                    <a:pt x="4930" y="3906"/>
                  </a:lnTo>
                  <a:lnTo>
                    <a:pt x="4935" y="3920"/>
                  </a:lnTo>
                  <a:lnTo>
                    <a:pt x="4938" y="3935"/>
                  </a:lnTo>
                  <a:lnTo>
                    <a:pt x="4939" y="3949"/>
                  </a:lnTo>
                  <a:lnTo>
                    <a:pt x="4940" y="3964"/>
                  </a:lnTo>
                  <a:lnTo>
                    <a:pt x="4940" y="3980"/>
                  </a:lnTo>
                  <a:lnTo>
                    <a:pt x="4938" y="3995"/>
                  </a:lnTo>
                  <a:lnTo>
                    <a:pt x="4935" y="4012"/>
                  </a:lnTo>
                  <a:lnTo>
                    <a:pt x="4932" y="4029"/>
                  </a:lnTo>
                  <a:lnTo>
                    <a:pt x="4926" y="4046"/>
                  </a:lnTo>
                  <a:lnTo>
                    <a:pt x="4920" y="4064"/>
                  </a:lnTo>
                  <a:lnTo>
                    <a:pt x="4911" y="4081"/>
                  </a:lnTo>
                  <a:lnTo>
                    <a:pt x="4903" y="4097"/>
                  </a:lnTo>
                  <a:lnTo>
                    <a:pt x="4894" y="4114"/>
                  </a:lnTo>
                  <a:lnTo>
                    <a:pt x="4882" y="4132"/>
                  </a:lnTo>
                  <a:lnTo>
                    <a:pt x="4869" y="4150"/>
                  </a:lnTo>
                  <a:lnTo>
                    <a:pt x="4856" y="4169"/>
                  </a:lnTo>
                  <a:lnTo>
                    <a:pt x="4840" y="4186"/>
                  </a:lnTo>
                  <a:lnTo>
                    <a:pt x="4825" y="4205"/>
                  </a:lnTo>
                  <a:lnTo>
                    <a:pt x="4790" y="4243"/>
                  </a:lnTo>
                  <a:lnTo>
                    <a:pt x="4754" y="4281"/>
                  </a:lnTo>
                  <a:lnTo>
                    <a:pt x="4713" y="4321"/>
                  </a:lnTo>
                  <a:lnTo>
                    <a:pt x="4673" y="4359"/>
                  </a:lnTo>
                  <a:lnTo>
                    <a:pt x="4631" y="4396"/>
                  </a:lnTo>
                  <a:lnTo>
                    <a:pt x="4588" y="4432"/>
                  </a:lnTo>
                  <a:lnTo>
                    <a:pt x="4547" y="4468"/>
                  </a:lnTo>
                  <a:lnTo>
                    <a:pt x="4507" y="4502"/>
                  </a:lnTo>
                  <a:lnTo>
                    <a:pt x="4431" y="4564"/>
                  </a:lnTo>
                  <a:lnTo>
                    <a:pt x="4369" y="4615"/>
                  </a:lnTo>
                  <a:lnTo>
                    <a:pt x="4311" y="4664"/>
                  </a:lnTo>
                  <a:lnTo>
                    <a:pt x="4243" y="4722"/>
                  </a:lnTo>
                  <a:lnTo>
                    <a:pt x="4206" y="4754"/>
                  </a:lnTo>
                  <a:lnTo>
                    <a:pt x="4168" y="4787"/>
                  </a:lnTo>
                  <a:lnTo>
                    <a:pt x="4130" y="4823"/>
                  </a:lnTo>
                  <a:lnTo>
                    <a:pt x="4093" y="4859"/>
                  </a:lnTo>
                  <a:lnTo>
                    <a:pt x="4056" y="4896"/>
                  </a:lnTo>
                  <a:lnTo>
                    <a:pt x="4022" y="4934"/>
                  </a:lnTo>
                  <a:lnTo>
                    <a:pt x="3990" y="4970"/>
                  </a:lnTo>
                  <a:lnTo>
                    <a:pt x="3960" y="5008"/>
                  </a:lnTo>
                  <a:lnTo>
                    <a:pt x="3946" y="5026"/>
                  </a:lnTo>
                  <a:lnTo>
                    <a:pt x="3934" y="5045"/>
                  </a:lnTo>
                  <a:lnTo>
                    <a:pt x="3922" y="5063"/>
                  </a:lnTo>
                  <a:lnTo>
                    <a:pt x="3912" y="5081"/>
                  </a:lnTo>
                  <a:lnTo>
                    <a:pt x="3902" y="5099"/>
                  </a:lnTo>
                  <a:lnTo>
                    <a:pt x="3895" y="5115"/>
                  </a:lnTo>
                  <a:lnTo>
                    <a:pt x="3888" y="5133"/>
                  </a:lnTo>
                  <a:lnTo>
                    <a:pt x="3883" y="5150"/>
                  </a:lnTo>
                  <a:close/>
                  <a:moveTo>
                    <a:pt x="6101" y="3924"/>
                  </a:moveTo>
                  <a:lnTo>
                    <a:pt x="4244" y="5810"/>
                  </a:lnTo>
                  <a:lnTo>
                    <a:pt x="4220" y="5808"/>
                  </a:lnTo>
                  <a:lnTo>
                    <a:pt x="4210" y="5805"/>
                  </a:lnTo>
                  <a:lnTo>
                    <a:pt x="4198" y="5802"/>
                  </a:lnTo>
                  <a:lnTo>
                    <a:pt x="4187" y="5798"/>
                  </a:lnTo>
                  <a:lnTo>
                    <a:pt x="4176" y="5795"/>
                  </a:lnTo>
                  <a:lnTo>
                    <a:pt x="4154" y="5784"/>
                  </a:lnTo>
                  <a:lnTo>
                    <a:pt x="4132" y="5771"/>
                  </a:lnTo>
                  <a:lnTo>
                    <a:pt x="4111" y="5757"/>
                  </a:lnTo>
                  <a:lnTo>
                    <a:pt x="4092" y="5741"/>
                  </a:lnTo>
                  <a:lnTo>
                    <a:pt x="4075" y="5726"/>
                  </a:lnTo>
                  <a:lnTo>
                    <a:pt x="4060" y="5709"/>
                  </a:lnTo>
                  <a:lnTo>
                    <a:pt x="4049" y="5696"/>
                  </a:lnTo>
                  <a:lnTo>
                    <a:pt x="4040" y="5683"/>
                  </a:lnTo>
                  <a:lnTo>
                    <a:pt x="4032" y="5670"/>
                  </a:lnTo>
                  <a:lnTo>
                    <a:pt x="4023" y="5657"/>
                  </a:lnTo>
                  <a:lnTo>
                    <a:pt x="4015" y="5643"/>
                  </a:lnTo>
                  <a:lnTo>
                    <a:pt x="4008" y="5628"/>
                  </a:lnTo>
                  <a:lnTo>
                    <a:pt x="4002" y="5614"/>
                  </a:lnTo>
                  <a:lnTo>
                    <a:pt x="3996" y="5600"/>
                  </a:lnTo>
                  <a:lnTo>
                    <a:pt x="3985" y="5570"/>
                  </a:lnTo>
                  <a:lnTo>
                    <a:pt x="3977" y="5539"/>
                  </a:lnTo>
                  <a:lnTo>
                    <a:pt x="3970" y="5507"/>
                  </a:lnTo>
                  <a:lnTo>
                    <a:pt x="3965" y="5475"/>
                  </a:lnTo>
                  <a:lnTo>
                    <a:pt x="3961" y="5443"/>
                  </a:lnTo>
                  <a:lnTo>
                    <a:pt x="3959" y="5410"/>
                  </a:lnTo>
                  <a:lnTo>
                    <a:pt x="3959" y="5378"/>
                  </a:lnTo>
                  <a:lnTo>
                    <a:pt x="3959" y="5346"/>
                  </a:lnTo>
                  <a:lnTo>
                    <a:pt x="3961" y="5312"/>
                  </a:lnTo>
                  <a:lnTo>
                    <a:pt x="3964" y="5282"/>
                  </a:lnTo>
                  <a:lnTo>
                    <a:pt x="3966" y="5249"/>
                  </a:lnTo>
                  <a:lnTo>
                    <a:pt x="3971" y="5220"/>
                  </a:lnTo>
                  <a:lnTo>
                    <a:pt x="3975" y="5204"/>
                  </a:lnTo>
                  <a:lnTo>
                    <a:pt x="3982" y="5186"/>
                  </a:lnTo>
                  <a:lnTo>
                    <a:pt x="3991" y="5166"/>
                  </a:lnTo>
                  <a:lnTo>
                    <a:pt x="4004" y="5145"/>
                  </a:lnTo>
                  <a:lnTo>
                    <a:pt x="4020" y="5120"/>
                  </a:lnTo>
                  <a:lnTo>
                    <a:pt x="4039" y="5094"/>
                  </a:lnTo>
                  <a:lnTo>
                    <a:pt x="4059" y="5067"/>
                  </a:lnTo>
                  <a:lnTo>
                    <a:pt x="4081" y="5037"/>
                  </a:lnTo>
                  <a:lnTo>
                    <a:pt x="4132" y="4974"/>
                  </a:lnTo>
                  <a:lnTo>
                    <a:pt x="4188" y="4907"/>
                  </a:lnTo>
                  <a:lnTo>
                    <a:pt x="4250" y="4839"/>
                  </a:lnTo>
                  <a:lnTo>
                    <a:pt x="4314" y="4767"/>
                  </a:lnTo>
                  <a:lnTo>
                    <a:pt x="4379" y="4697"/>
                  </a:lnTo>
                  <a:lnTo>
                    <a:pt x="4445" y="4627"/>
                  </a:lnTo>
                  <a:lnTo>
                    <a:pt x="4508" y="4559"/>
                  </a:lnTo>
                  <a:lnTo>
                    <a:pt x="4568" y="4496"/>
                  </a:lnTo>
                  <a:lnTo>
                    <a:pt x="4623" y="4438"/>
                  </a:lnTo>
                  <a:lnTo>
                    <a:pt x="4672" y="4387"/>
                  </a:lnTo>
                  <a:lnTo>
                    <a:pt x="4712" y="4343"/>
                  </a:lnTo>
                  <a:lnTo>
                    <a:pt x="4742" y="4308"/>
                  </a:lnTo>
                  <a:lnTo>
                    <a:pt x="4796" y="4243"/>
                  </a:lnTo>
                  <a:lnTo>
                    <a:pt x="4873" y="4153"/>
                  </a:lnTo>
                  <a:lnTo>
                    <a:pt x="4966" y="4046"/>
                  </a:lnTo>
                  <a:lnTo>
                    <a:pt x="5067" y="3932"/>
                  </a:lnTo>
                  <a:lnTo>
                    <a:pt x="5118" y="3877"/>
                  </a:lnTo>
                  <a:lnTo>
                    <a:pt x="5168" y="3822"/>
                  </a:lnTo>
                  <a:lnTo>
                    <a:pt x="5217" y="3771"/>
                  </a:lnTo>
                  <a:lnTo>
                    <a:pt x="5263" y="3724"/>
                  </a:lnTo>
                  <a:lnTo>
                    <a:pt x="5306" y="3683"/>
                  </a:lnTo>
                  <a:lnTo>
                    <a:pt x="5345" y="3648"/>
                  </a:lnTo>
                  <a:lnTo>
                    <a:pt x="5363" y="3634"/>
                  </a:lnTo>
                  <a:lnTo>
                    <a:pt x="5378" y="3622"/>
                  </a:lnTo>
                  <a:lnTo>
                    <a:pt x="5392" y="3613"/>
                  </a:lnTo>
                  <a:lnTo>
                    <a:pt x="5405" y="3606"/>
                  </a:lnTo>
                  <a:lnTo>
                    <a:pt x="5421" y="3599"/>
                  </a:lnTo>
                  <a:lnTo>
                    <a:pt x="5438" y="3593"/>
                  </a:lnTo>
                  <a:lnTo>
                    <a:pt x="5454" y="3587"/>
                  </a:lnTo>
                  <a:lnTo>
                    <a:pt x="5473" y="3581"/>
                  </a:lnTo>
                  <a:lnTo>
                    <a:pt x="5492" y="3576"/>
                  </a:lnTo>
                  <a:lnTo>
                    <a:pt x="5511" y="3571"/>
                  </a:lnTo>
                  <a:lnTo>
                    <a:pt x="5533" y="3568"/>
                  </a:lnTo>
                  <a:lnTo>
                    <a:pt x="5554" y="3565"/>
                  </a:lnTo>
                  <a:lnTo>
                    <a:pt x="5575" y="3563"/>
                  </a:lnTo>
                  <a:lnTo>
                    <a:pt x="5598" y="3561"/>
                  </a:lnTo>
                  <a:lnTo>
                    <a:pt x="5620" y="3559"/>
                  </a:lnTo>
                  <a:lnTo>
                    <a:pt x="5643" y="3559"/>
                  </a:lnTo>
                  <a:lnTo>
                    <a:pt x="5689" y="3559"/>
                  </a:lnTo>
                  <a:lnTo>
                    <a:pt x="5736" y="3562"/>
                  </a:lnTo>
                  <a:lnTo>
                    <a:pt x="5759" y="3564"/>
                  </a:lnTo>
                  <a:lnTo>
                    <a:pt x="5782" y="3568"/>
                  </a:lnTo>
                  <a:lnTo>
                    <a:pt x="5804" y="3570"/>
                  </a:lnTo>
                  <a:lnTo>
                    <a:pt x="5827" y="3575"/>
                  </a:lnTo>
                  <a:lnTo>
                    <a:pt x="5850" y="3580"/>
                  </a:lnTo>
                  <a:lnTo>
                    <a:pt x="5872" y="3584"/>
                  </a:lnTo>
                  <a:lnTo>
                    <a:pt x="5892" y="3590"/>
                  </a:lnTo>
                  <a:lnTo>
                    <a:pt x="5914" y="3596"/>
                  </a:lnTo>
                  <a:lnTo>
                    <a:pt x="5934" y="3603"/>
                  </a:lnTo>
                  <a:lnTo>
                    <a:pt x="5953" y="3612"/>
                  </a:lnTo>
                  <a:lnTo>
                    <a:pt x="5972" y="3620"/>
                  </a:lnTo>
                  <a:lnTo>
                    <a:pt x="5989" y="3628"/>
                  </a:lnTo>
                  <a:lnTo>
                    <a:pt x="6005" y="3638"/>
                  </a:lnTo>
                  <a:lnTo>
                    <a:pt x="6021" y="3647"/>
                  </a:lnTo>
                  <a:lnTo>
                    <a:pt x="6036" y="3658"/>
                  </a:lnTo>
                  <a:lnTo>
                    <a:pt x="6049" y="3670"/>
                  </a:lnTo>
                  <a:lnTo>
                    <a:pt x="6067" y="3686"/>
                  </a:lnTo>
                  <a:lnTo>
                    <a:pt x="6087" y="3707"/>
                  </a:lnTo>
                  <a:lnTo>
                    <a:pt x="6105" y="3728"/>
                  </a:lnTo>
                  <a:lnTo>
                    <a:pt x="6123" y="3752"/>
                  </a:lnTo>
                  <a:lnTo>
                    <a:pt x="6130" y="3764"/>
                  </a:lnTo>
                  <a:lnTo>
                    <a:pt x="6136" y="3777"/>
                  </a:lnTo>
                  <a:lnTo>
                    <a:pt x="6142" y="3790"/>
                  </a:lnTo>
                  <a:lnTo>
                    <a:pt x="6146" y="3803"/>
                  </a:lnTo>
                  <a:lnTo>
                    <a:pt x="6149" y="3816"/>
                  </a:lnTo>
                  <a:lnTo>
                    <a:pt x="6151" y="3829"/>
                  </a:lnTo>
                  <a:lnTo>
                    <a:pt x="6151" y="3842"/>
                  </a:lnTo>
                  <a:lnTo>
                    <a:pt x="6150" y="3856"/>
                  </a:lnTo>
                  <a:lnTo>
                    <a:pt x="6146" y="3866"/>
                  </a:lnTo>
                  <a:lnTo>
                    <a:pt x="6143" y="3877"/>
                  </a:lnTo>
                  <a:lnTo>
                    <a:pt x="6138" y="3886"/>
                  </a:lnTo>
                  <a:lnTo>
                    <a:pt x="6133" y="3894"/>
                  </a:lnTo>
                  <a:lnTo>
                    <a:pt x="6126" y="3904"/>
                  </a:lnTo>
                  <a:lnTo>
                    <a:pt x="6119" y="3911"/>
                  </a:lnTo>
                  <a:lnTo>
                    <a:pt x="6111" y="3918"/>
                  </a:lnTo>
                  <a:lnTo>
                    <a:pt x="6101" y="3924"/>
                  </a:lnTo>
                  <a:close/>
                  <a:moveTo>
                    <a:pt x="6683" y="4696"/>
                  </a:moveTo>
                  <a:lnTo>
                    <a:pt x="4813" y="6679"/>
                  </a:lnTo>
                  <a:lnTo>
                    <a:pt x="4797" y="6682"/>
                  </a:lnTo>
                  <a:lnTo>
                    <a:pt x="4762" y="6685"/>
                  </a:lnTo>
                  <a:lnTo>
                    <a:pt x="4724" y="6689"/>
                  </a:lnTo>
                  <a:lnTo>
                    <a:pt x="4685" y="6690"/>
                  </a:lnTo>
                  <a:lnTo>
                    <a:pt x="4644" y="6690"/>
                  </a:lnTo>
                  <a:lnTo>
                    <a:pt x="4602" y="6688"/>
                  </a:lnTo>
                  <a:lnTo>
                    <a:pt x="4559" y="6684"/>
                  </a:lnTo>
                  <a:lnTo>
                    <a:pt x="4517" y="6678"/>
                  </a:lnTo>
                  <a:lnTo>
                    <a:pt x="4474" y="6670"/>
                  </a:lnTo>
                  <a:lnTo>
                    <a:pt x="4454" y="6665"/>
                  </a:lnTo>
                  <a:lnTo>
                    <a:pt x="4434" y="6659"/>
                  </a:lnTo>
                  <a:lnTo>
                    <a:pt x="4414" y="6653"/>
                  </a:lnTo>
                  <a:lnTo>
                    <a:pt x="4395" y="6646"/>
                  </a:lnTo>
                  <a:lnTo>
                    <a:pt x="4376" y="6639"/>
                  </a:lnTo>
                  <a:lnTo>
                    <a:pt x="4357" y="6631"/>
                  </a:lnTo>
                  <a:lnTo>
                    <a:pt x="4339" y="6621"/>
                  </a:lnTo>
                  <a:lnTo>
                    <a:pt x="4322" y="6612"/>
                  </a:lnTo>
                  <a:lnTo>
                    <a:pt x="4306" y="6601"/>
                  </a:lnTo>
                  <a:lnTo>
                    <a:pt x="4289" y="6589"/>
                  </a:lnTo>
                  <a:lnTo>
                    <a:pt x="4275" y="6577"/>
                  </a:lnTo>
                  <a:lnTo>
                    <a:pt x="4261" y="6564"/>
                  </a:lnTo>
                  <a:lnTo>
                    <a:pt x="4248" y="6550"/>
                  </a:lnTo>
                  <a:lnTo>
                    <a:pt x="4236" y="6536"/>
                  </a:lnTo>
                  <a:lnTo>
                    <a:pt x="4225" y="6519"/>
                  </a:lnTo>
                  <a:lnTo>
                    <a:pt x="4216" y="6502"/>
                  </a:lnTo>
                  <a:lnTo>
                    <a:pt x="4207" y="6488"/>
                  </a:lnTo>
                  <a:lnTo>
                    <a:pt x="4201" y="6473"/>
                  </a:lnTo>
                  <a:lnTo>
                    <a:pt x="4195" y="6457"/>
                  </a:lnTo>
                  <a:lnTo>
                    <a:pt x="4189" y="6442"/>
                  </a:lnTo>
                  <a:lnTo>
                    <a:pt x="4185" y="6426"/>
                  </a:lnTo>
                  <a:lnTo>
                    <a:pt x="4180" y="6410"/>
                  </a:lnTo>
                  <a:lnTo>
                    <a:pt x="4176" y="6393"/>
                  </a:lnTo>
                  <a:lnTo>
                    <a:pt x="4174" y="6378"/>
                  </a:lnTo>
                  <a:lnTo>
                    <a:pt x="4169" y="6343"/>
                  </a:lnTo>
                  <a:lnTo>
                    <a:pt x="4167" y="6309"/>
                  </a:lnTo>
                  <a:lnTo>
                    <a:pt x="4167" y="6274"/>
                  </a:lnTo>
                  <a:lnTo>
                    <a:pt x="4168" y="6240"/>
                  </a:lnTo>
                  <a:lnTo>
                    <a:pt x="4172" y="6205"/>
                  </a:lnTo>
                  <a:lnTo>
                    <a:pt x="4178" y="6171"/>
                  </a:lnTo>
                  <a:lnTo>
                    <a:pt x="4185" y="6137"/>
                  </a:lnTo>
                  <a:lnTo>
                    <a:pt x="4194" y="6103"/>
                  </a:lnTo>
                  <a:lnTo>
                    <a:pt x="4204" y="6071"/>
                  </a:lnTo>
                  <a:lnTo>
                    <a:pt x="4216" y="6039"/>
                  </a:lnTo>
                  <a:lnTo>
                    <a:pt x="4229" y="6010"/>
                  </a:lnTo>
                  <a:lnTo>
                    <a:pt x="4243" y="5980"/>
                  </a:lnTo>
                  <a:lnTo>
                    <a:pt x="4246" y="5974"/>
                  </a:lnTo>
                  <a:lnTo>
                    <a:pt x="6062" y="4115"/>
                  </a:lnTo>
                  <a:lnTo>
                    <a:pt x="6072" y="4112"/>
                  </a:lnTo>
                  <a:lnTo>
                    <a:pt x="6092" y="4105"/>
                  </a:lnTo>
                  <a:lnTo>
                    <a:pt x="6111" y="4097"/>
                  </a:lnTo>
                  <a:lnTo>
                    <a:pt x="6132" y="4091"/>
                  </a:lnTo>
                  <a:lnTo>
                    <a:pt x="6152" y="4086"/>
                  </a:lnTo>
                  <a:lnTo>
                    <a:pt x="6174" y="4081"/>
                  </a:lnTo>
                  <a:lnTo>
                    <a:pt x="6194" y="4076"/>
                  </a:lnTo>
                  <a:lnTo>
                    <a:pt x="6215" y="4072"/>
                  </a:lnTo>
                  <a:lnTo>
                    <a:pt x="6238" y="4069"/>
                  </a:lnTo>
                  <a:lnTo>
                    <a:pt x="6259" y="4067"/>
                  </a:lnTo>
                  <a:lnTo>
                    <a:pt x="6281" y="4064"/>
                  </a:lnTo>
                  <a:lnTo>
                    <a:pt x="6302" y="4063"/>
                  </a:lnTo>
                  <a:lnTo>
                    <a:pt x="6325" y="4063"/>
                  </a:lnTo>
                  <a:lnTo>
                    <a:pt x="6346" y="4063"/>
                  </a:lnTo>
                  <a:lnTo>
                    <a:pt x="6367" y="4064"/>
                  </a:lnTo>
                  <a:lnTo>
                    <a:pt x="6389" y="4067"/>
                  </a:lnTo>
                  <a:lnTo>
                    <a:pt x="6410" y="4069"/>
                  </a:lnTo>
                  <a:lnTo>
                    <a:pt x="6431" y="4072"/>
                  </a:lnTo>
                  <a:lnTo>
                    <a:pt x="6452" y="4077"/>
                  </a:lnTo>
                  <a:lnTo>
                    <a:pt x="6472" y="4083"/>
                  </a:lnTo>
                  <a:lnTo>
                    <a:pt x="6492" y="4089"/>
                  </a:lnTo>
                  <a:lnTo>
                    <a:pt x="6512" y="4096"/>
                  </a:lnTo>
                  <a:lnTo>
                    <a:pt x="6531" y="4105"/>
                  </a:lnTo>
                  <a:lnTo>
                    <a:pt x="6550" y="4114"/>
                  </a:lnTo>
                  <a:lnTo>
                    <a:pt x="6568" y="4124"/>
                  </a:lnTo>
                  <a:lnTo>
                    <a:pt x="6586" y="4134"/>
                  </a:lnTo>
                  <a:lnTo>
                    <a:pt x="6604" y="4147"/>
                  </a:lnTo>
                  <a:lnTo>
                    <a:pt x="6619" y="4160"/>
                  </a:lnTo>
                  <a:lnTo>
                    <a:pt x="6636" y="4175"/>
                  </a:lnTo>
                  <a:lnTo>
                    <a:pt x="6650" y="4190"/>
                  </a:lnTo>
                  <a:lnTo>
                    <a:pt x="6665" y="4207"/>
                  </a:lnTo>
                  <a:lnTo>
                    <a:pt x="6678" y="4224"/>
                  </a:lnTo>
                  <a:lnTo>
                    <a:pt x="6692" y="4242"/>
                  </a:lnTo>
                  <a:lnTo>
                    <a:pt x="6706" y="4268"/>
                  </a:lnTo>
                  <a:lnTo>
                    <a:pt x="6720" y="4296"/>
                  </a:lnTo>
                  <a:lnTo>
                    <a:pt x="6733" y="4323"/>
                  </a:lnTo>
                  <a:lnTo>
                    <a:pt x="6745" y="4353"/>
                  </a:lnTo>
                  <a:lnTo>
                    <a:pt x="6754" y="4384"/>
                  </a:lnTo>
                  <a:lnTo>
                    <a:pt x="6763" y="4415"/>
                  </a:lnTo>
                  <a:lnTo>
                    <a:pt x="6765" y="4430"/>
                  </a:lnTo>
                  <a:lnTo>
                    <a:pt x="6769" y="4445"/>
                  </a:lnTo>
                  <a:lnTo>
                    <a:pt x="6770" y="4461"/>
                  </a:lnTo>
                  <a:lnTo>
                    <a:pt x="6771" y="4476"/>
                  </a:lnTo>
                  <a:lnTo>
                    <a:pt x="6772" y="4492"/>
                  </a:lnTo>
                  <a:lnTo>
                    <a:pt x="6772" y="4507"/>
                  </a:lnTo>
                  <a:lnTo>
                    <a:pt x="6771" y="4523"/>
                  </a:lnTo>
                  <a:lnTo>
                    <a:pt x="6770" y="4538"/>
                  </a:lnTo>
                  <a:lnTo>
                    <a:pt x="6768" y="4552"/>
                  </a:lnTo>
                  <a:lnTo>
                    <a:pt x="6765" y="4568"/>
                  </a:lnTo>
                  <a:lnTo>
                    <a:pt x="6760" y="4582"/>
                  </a:lnTo>
                  <a:lnTo>
                    <a:pt x="6756" y="4596"/>
                  </a:lnTo>
                  <a:lnTo>
                    <a:pt x="6751" y="4610"/>
                  </a:lnTo>
                  <a:lnTo>
                    <a:pt x="6744" y="4624"/>
                  </a:lnTo>
                  <a:lnTo>
                    <a:pt x="6737" y="4637"/>
                  </a:lnTo>
                  <a:lnTo>
                    <a:pt x="6728" y="4650"/>
                  </a:lnTo>
                  <a:lnTo>
                    <a:pt x="6719" y="4662"/>
                  </a:lnTo>
                  <a:lnTo>
                    <a:pt x="6708" y="4673"/>
                  </a:lnTo>
                  <a:lnTo>
                    <a:pt x="6696" y="4685"/>
                  </a:lnTo>
                  <a:lnTo>
                    <a:pt x="6683" y="4696"/>
                  </a:lnTo>
                  <a:close/>
                  <a:moveTo>
                    <a:pt x="7241" y="5635"/>
                  </a:moveTo>
                  <a:lnTo>
                    <a:pt x="7220" y="5628"/>
                  </a:lnTo>
                  <a:lnTo>
                    <a:pt x="7199" y="5624"/>
                  </a:lnTo>
                  <a:lnTo>
                    <a:pt x="7176" y="5621"/>
                  </a:lnTo>
                  <a:lnTo>
                    <a:pt x="7155" y="5620"/>
                  </a:lnTo>
                  <a:lnTo>
                    <a:pt x="7133" y="5621"/>
                  </a:lnTo>
                  <a:lnTo>
                    <a:pt x="7111" y="5625"/>
                  </a:lnTo>
                  <a:lnTo>
                    <a:pt x="7089" y="5629"/>
                  </a:lnTo>
                  <a:lnTo>
                    <a:pt x="7068" y="5635"/>
                  </a:lnTo>
                  <a:lnTo>
                    <a:pt x="7047" y="5644"/>
                  </a:lnTo>
                  <a:lnTo>
                    <a:pt x="7024" y="5653"/>
                  </a:lnTo>
                  <a:lnTo>
                    <a:pt x="7003" y="5663"/>
                  </a:lnTo>
                  <a:lnTo>
                    <a:pt x="6982" y="5675"/>
                  </a:lnTo>
                  <a:lnTo>
                    <a:pt x="6961" y="5688"/>
                  </a:lnTo>
                  <a:lnTo>
                    <a:pt x="6940" y="5702"/>
                  </a:lnTo>
                  <a:lnTo>
                    <a:pt x="6918" y="5717"/>
                  </a:lnTo>
                  <a:lnTo>
                    <a:pt x="6898" y="5734"/>
                  </a:lnTo>
                  <a:lnTo>
                    <a:pt x="6878" y="5751"/>
                  </a:lnTo>
                  <a:lnTo>
                    <a:pt x="6857" y="5768"/>
                  </a:lnTo>
                  <a:lnTo>
                    <a:pt x="6836" y="5786"/>
                  </a:lnTo>
                  <a:lnTo>
                    <a:pt x="6817" y="5805"/>
                  </a:lnTo>
                  <a:lnTo>
                    <a:pt x="6777" y="5843"/>
                  </a:lnTo>
                  <a:lnTo>
                    <a:pt x="6739" y="5884"/>
                  </a:lnTo>
                  <a:lnTo>
                    <a:pt x="6665" y="5963"/>
                  </a:lnTo>
                  <a:lnTo>
                    <a:pt x="6597" y="6039"/>
                  </a:lnTo>
                  <a:lnTo>
                    <a:pt x="6550" y="6090"/>
                  </a:lnTo>
                  <a:lnTo>
                    <a:pt x="6517" y="6126"/>
                  </a:lnTo>
                  <a:lnTo>
                    <a:pt x="6493" y="6152"/>
                  </a:lnTo>
                  <a:lnTo>
                    <a:pt x="6473" y="6175"/>
                  </a:lnTo>
                  <a:lnTo>
                    <a:pt x="6454" y="6196"/>
                  </a:lnTo>
                  <a:lnTo>
                    <a:pt x="6430" y="6222"/>
                  </a:lnTo>
                  <a:lnTo>
                    <a:pt x="6398" y="6259"/>
                  </a:lnTo>
                  <a:lnTo>
                    <a:pt x="6352" y="6309"/>
                  </a:lnTo>
                  <a:lnTo>
                    <a:pt x="6270" y="6399"/>
                  </a:lnTo>
                  <a:lnTo>
                    <a:pt x="6188" y="6491"/>
                  </a:lnTo>
                  <a:lnTo>
                    <a:pt x="6107" y="6581"/>
                  </a:lnTo>
                  <a:lnTo>
                    <a:pt x="6025" y="6671"/>
                  </a:lnTo>
                  <a:lnTo>
                    <a:pt x="5943" y="6763"/>
                  </a:lnTo>
                  <a:lnTo>
                    <a:pt x="5861" y="6853"/>
                  </a:lnTo>
                  <a:lnTo>
                    <a:pt x="5780" y="6944"/>
                  </a:lnTo>
                  <a:lnTo>
                    <a:pt x="5698" y="7034"/>
                  </a:lnTo>
                  <a:lnTo>
                    <a:pt x="5681" y="7051"/>
                  </a:lnTo>
                  <a:lnTo>
                    <a:pt x="5663" y="7067"/>
                  </a:lnTo>
                  <a:lnTo>
                    <a:pt x="5645" y="7081"/>
                  </a:lnTo>
                  <a:lnTo>
                    <a:pt x="5628" y="7095"/>
                  </a:lnTo>
                  <a:lnTo>
                    <a:pt x="5609" y="7107"/>
                  </a:lnTo>
                  <a:lnTo>
                    <a:pt x="5590" y="7120"/>
                  </a:lnTo>
                  <a:lnTo>
                    <a:pt x="5571" y="7131"/>
                  </a:lnTo>
                  <a:lnTo>
                    <a:pt x="5552" y="7140"/>
                  </a:lnTo>
                  <a:lnTo>
                    <a:pt x="5531" y="7150"/>
                  </a:lnTo>
                  <a:lnTo>
                    <a:pt x="5511" y="7158"/>
                  </a:lnTo>
                  <a:lnTo>
                    <a:pt x="5491" y="7165"/>
                  </a:lnTo>
                  <a:lnTo>
                    <a:pt x="5471" y="7171"/>
                  </a:lnTo>
                  <a:lnTo>
                    <a:pt x="5451" y="7177"/>
                  </a:lnTo>
                  <a:lnTo>
                    <a:pt x="5429" y="7181"/>
                  </a:lnTo>
                  <a:lnTo>
                    <a:pt x="5409" y="7184"/>
                  </a:lnTo>
                  <a:lnTo>
                    <a:pt x="5388" y="7187"/>
                  </a:lnTo>
                  <a:lnTo>
                    <a:pt x="5366" y="7188"/>
                  </a:lnTo>
                  <a:lnTo>
                    <a:pt x="5346" y="7188"/>
                  </a:lnTo>
                  <a:lnTo>
                    <a:pt x="5325" y="7187"/>
                  </a:lnTo>
                  <a:lnTo>
                    <a:pt x="5305" y="7184"/>
                  </a:lnTo>
                  <a:lnTo>
                    <a:pt x="5283" y="7181"/>
                  </a:lnTo>
                  <a:lnTo>
                    <a:pt x="5263" y="7176"/>
                  </a:lnTo>
                  <a:lnTo>
                    <a:pt x="5243" y="7170"/>
                  </a:lnTo>
                  <a:lnTo>
                    <a:pt x="5223" y="7163"/>
                  </a:lnTo>
                  <a:lnTo>
                    <a:pt x="5202" y="7156"/>
                  </a:lnTo>
                  <a:lnTo>
                    <a:pt x="5182" y="7146"/>
                  </a:lnTo>
                  <a:lnTo>
                    <a:pt x="5162" y="7135"/>
                  </a:lnTo>
                  <a:lnTo>
                    <a:pt x="5143" y="7124"/>
                  </a:lnTo>
                  <a:lnTo>
                    <a:pt x="5124" y="7110"/>
                  </a:lnTo>
                  <a:lnTo>
                    <a:pt x="5105" y="7096"/>
                  </a:lnTo>
                  <a:lnTo>
                    <a:pt x="5087" y="7081"/>
                  </a:lnTo>
                  <a:lnTo>
                    <a:pt x="5069" y="7063"/>
                  </a:lnTo>
                  <a:lnTo>
                    <a:pt x="5056" y="7050"/>
                  </a:lnTo>
                  <a:lnTo>
                    <a:pt x="5043" y="7036"/>
                  </a:lnTo>
                  <a:lnTo>
                    <a:pt x="5031" y="7021"/>
                  </a:lnTo>
                  <a:lnTo>
                    <a:pt x="5018" y="7006"/>
                  </a:lnTo>
                  <a:lnTo>
                    <a:pt x="5008" y="6991"/>
                  </a:lnTo>
                  <a:lnTo>
                    <a:pt x="4997" y="6975"/>
                  </a:lnTo>
                  <a:lnTo>
                    <a:pt x="4986" y="6958"/>
                  </a:lnTo>
                  <a:lnTo>
                    <a:pt x="4976" y="6942"/>
                  </a:lnTo>
                  <a:lnTo>
                    <a:pt x="4967" y="6925"/>
                  </a:lnTo>
                  <a:lnTo>
                    <a:pt x="4958" y="6907"/>
                  </a:lnTo>
                  <a:lnTo>
                    <a:pt x="4951" y="6891"/>
                  </a:lnTo>
                  <a:lnTo>
                    <a:pt x="4942" y="6873"/>
                  </a:lnTo>
                  <a:lnTo>
                    <a:pt x="4936" y="6855"/>
                  </a:lnTo>
                  <a:lnTo>
                    <a:pt x="4930" y="6837"/>
                  </a:lnTo>
                  <a:lnTo>
                    <a:pt x="4926" y="6820"/>
                  </a:lnTo>
                  <a:lnTo>
                    <a:pt x="4922" y="6801"/>
                  </a:lnTo>
                  <a:lnTo>
                    <a:pt x="4919" y="6783"/>
                  </a:lnTo>
                  <a:lnTo>
                    <a:pt x="4916" y="6764"/>
                  </a:lnTo>
                  <a:lnTo>
                    <a:pt x="4915" y="6746"/>
                  </a:lnTo>
                  <a:lnTo>
                    <a:pt x="4914" y="6728"/>
                  </a:lnTo>
                  <a:lnTo>
                    <a:pt x="4915" y="6709"/>
                  </a:lnTo>
                  <a:lnTo>
                    <a:pt x="4916" y="6691"/>
                  </a:lnTo>
                  <a:lnTo>
                    <a:pt x="4920" y="6673"/>
                  </a:lnTo>
                  <a:lnTo>
                    <a:pt x="4923" y="6656"/>
                  </a:lnTo>
                  <a:lnTo>
                    <a:pt x="4928" y="6638"/>
                  </a:lnTo>
                  <a:lnTo>
                    <a:pt x="4934" y="6620"/>
                  </a:lnTo>
                  <a:lnTo>
                    <a:pt x="4942" y="6602"/>
                  </a:lnTo>
                  <a:lnTo>
                    <a:pt x="4951" y="6586"/>
                  </a:lnTo>
                  <a:lnTo>
                    <a:pt x="4960" y="6568"/>
                  </a:lnTo>
                  <a:lnTo>
                    <a:pt x="4972" y="6552"/>
                  </a:lnTo>
                  <a:lnTo>
                    <a:pt x="4984" y="6536"/>
                  </a:lnTo>
                  <a:lnTo>
                    <a:pt x="4998" y="6519"/>
                  </a:lnTo>
                  <a:lnTo>
                    <a:pt x="6652" y="4823"/>
                  </a:lnTo>
                  <a:lnTo>
                    <a:pt x="6658" y="4820"/>
                  </a:lnTo>
                  <a:lnTo>
                    <a:pt x="6674" y="4811"/>
                  </a:lnTo>
                  <a:lnTo>
                    <a:pt x="6690" y="4803"/>
                  </a:lnTo>
                  <a:lnTo>
                    <a:pt x="6707" y="4795"/>
                  </a:lnTo>
                  <a:lnTo>
                    <a:pt x="6725" y="4787"/>
                  </a:lnTo>
                  <a:lnTo>
                    <a:pt x="6741" y="4782"/>
                  </a:lnTo>
                  <a:lnTo>
                    <a:pt x="6759" y="4776"/>
                  </a:lnTo>
                  <a:lnTo>
                    <a:pt x="6776" y="4771"/>
                  </a:lnTo>
                  <a:lnTo>
                    <a:pt x="6794" y="4766"/>
                  </a:lnTo>
                  <a:lnTo>
                    <a:pt x="6811" y="4762"/>
                  </a:lnTo>
                  <a:lnTo>
                    <a:pt x="6829" y="4760"/>
                  </a:lnTo>
                  <a:lnTo>
                    <a:pt x="6847" y="4758"/>
                  </a:lnTo>
                  <a:lnTo>
                    <a:pt x="6865" y="4757"/>
                  </a:lnTo>
                  <a:lnTo>
                    <a:pt x="6883" y="4755"/>
                  </a:lnTo>
                  <a:lnTo>
                    <a:pt x="6899" y="4755"/>
                  </a:lnTo>
                  <a:lnTo>
                    <a:pt x="6917" y="4757"/>
                  </a:lnTo>
                  <a:lnTo>
                    <a:pt x="6935" y="4758"/>
                  </a:lnTo>
                  <a:lnTo>
                    <a:pt x="6952" y="4760"/>
                  </a:lnTo>
                  <a:lnTo>
                    <a:pt x="6968" y="4764"/>
                  </a:lnTo>
                  <a:lnTo>
                    <a:pt x="6985" y="4768"/>
                  </a:lnTo>
                  <a:lnTo>
                    <a:pt x="7001" y="4773"/>
                  </a:lnTo>
                  <a:lnTo>
                    <a:pt x="7018" y="4779"/>
                  </a:lnTo>
                  <a:lnTo>
                    <a:pt x="7034" y="4785"/>
                  </a:lnTo>
                  <a:lnTo>
                    <a:pt x="7050" y="4793"/>
                  </a:lnTo>
                  <a:lnTo>
                    <a:pt x="7064" y="4802"/>
                  </a:lnTo>
                  <a:lnTo>
                    <a:pt x="7080" y="4811"/>
                  </a:lnTo>
                  <a:lnTo>
                    <a:pt x="7094" y="4822"/>
                  </a:lnTo>
                  <a:lnTo>
                    <a:pt x="7108" y="4833"/>
                  </a:lnTo>
                  <a:lnTo>
                    <a:pt x="7121" y="4846"/>
                  </a:lnTo>
                  <a:lnTo>
                    <a:pt x="7134" y="4859"/>
                  </a:lnTo>
                  <a:lnTo>
                    <a:pt x="7148" y="4873"/>
                  </a:lnTo>
                  <a:lnTo>
                    <a:pt x="7159" y="4888"/>
                  </a:lnTo>
                  <a:lnTo>
                    <a:pt x="7170" y="4905"/>
                  </a:lnTo>
                  <a:lnTo>
                    <a:pt x="7181" y="4922"/>
                  </a:lnTo>
                  <a:lnTo>
                    <a:pt x="7190" y="4939"/>
                  </a:lnTo>
                  <a:lnTo>
                    <a:pt x="7201" y="4958"/>
                  </a:lnTo>
                  <a:lnTo>
                    <a:pt x="7209" y="4977"/>
                  </a:lnTo>
                  <a:lnTo>
                    <a:pt x="7219" y="4998"/>
                  </a:lnTo>
                  <a:lnTo>
                    <a:pt x="7227" y="5018"/>
                  </a:lnTo>
                  <a:lnTo>
                    <a:pt x="7234" y="5038"/>
                  </a:lnTo>
                  <a:lnTo>
                    <a:pt x="7241" y="5059"/>
                  </a:lnTo>
                  <a:lnTo>
                    <a:pt x="7256" y="5102"/>
                  </a:lnTo>
                  <a:lnTo>
                    <a:pt x="7267" y="5147"/>
                  </a:lnTo>
                  <a:lnTo>
                    <a:pt x="7277" y="5192"/>
                  </a:lnTo>
                  <a:lnTo>
                    <a:pt x="7285" y="5239"/>
                  </a:lnTo>
                  <a:lnTo>
                    <a:pt x="7292" y="5286"/>
                  </a:lnTo>
                  <a:lnTo>
                    <a:pt x="7298" y="5333"/>
                  </a:lnTo>
                  <a:lnTo>
                    <a:pt x="7303" y="5379"/>
                  </a:lnTo>
                  <a:lnTo>
                    <a:pt x="7305" y="5425"/>
                  </a:lnTo>
                  <a:lnTo>
                    <a:pt x="7307" y="5470"/>
                  </a:lnTo>
                  <a:lnTo>
                    <a:pt x="7307" y="5513"/>
                  </a:lnTo>
                  <a:lnTo>
                    <a:pt x="7307" y="5556"/>
                  </a:lnTo>
                  <a:lnTo>
                    <a:pt x="7304" y="5595"/>
                  </a:lnTo>
                  <a:lnTo>
                    <a:pt x="7301" y="5658"/>
                  </a:lnTo>
                  <a:lnTo>
                    <a:pt x="7241" y="5635"/>
                  </a:lnTo>
                  <a:close/>
                  <a:moveTo>
                    <a:pt x="7028" y="7119"/>
                  </a:moveTo>
                  <a:lnTo>
                    <a:pt x="6960" y="7192"/>
                  </a:lnTo>
                  <a:lnTo>
                    <a:pt x="6876" y="7282"/>
                  </a:lnTo>
                  <a:lnTo>
                    <a:pt x="6828" y="7330"/>
                  </a:lnTo>
                  <a:lnTo>
                    <a:pt x="6779" y="7380"/>
                  </a:lnTo>
                  <a:lnTo>
                    <a:pt x="6728" y="7429"/>
                  </a:lnTo>
                  <a:lnTo>
                    <a:pt x="6676" y="7477"/>
                  </a:lnTo>
                  <a:lnTo>
                    <a:pt x="6624" y="7524"/>
                  </a:lnTo>
                  <a:lnTo>
                    <a:pt x="6573" y="7568"/>
                  </a:lnTo>
                  <a:lnTo>
                    <a:pt x="6548" y="7588"/>
                  </a:lnTo>
                  <a:lnTo>
                    <a:pt x="6523" y="7607"/>
                  </a:lnTo>
                  <a:lnTo>
                    <a:pt x="6498" y="7626"/>
                  </a:lnTo>
                  <a:lnTo>
                    <a:pt x="6474" y="7643"/>
                  </a:lnTo>
                  <a:lnTo>
                    <a:pt x="6450" y="7657"/>
                  </a:lnTo>
                  <a:lnTo>
                    <a:pt x="6428" y="7671"/>
                  </a:lnTo>
                  <a:lnTo>
                    <a:pt x="6407" y="7683"/>
                  </a:lnTo>
                  <a:lnTo>
                    <a:pt x="6386" y="7692"/>
                  </a:lnTo>
                  <a:lnTo>
                    <a:pt x="6366" y="7701"/>
                  </a:lnTo>
                  <a:lnTo>
                    <a:pt x="6347" y="7707"/>
                  </a:lnTo>
                  <a:lnTo>
                    <a:pt x="6331" y="7710"/>
                  </a:lnTo>
                  <a:lnTo>
                    <a:pt x="6314" y="7711"/>
                  </a:lnTo>
                  <a:lnTo>
                    <a:pt x="6290" y="7710"/>
                  </a:lnTo>
                  <a:lnTo>
                    <a:pt x="6265" y="7709"/>
                  </a:lnTo>
                  <a:lnTo>
                    <a:pt x="6240" y="7706"/>
                  </a:lnTo>
                  <a:lnTo>
                    <a:pt x="6214" y="7702"/>
                  </a:lnTo>
                  <a:lnTo>
                    <a:pt x="6189" y="7697"/>
                  </a:lnTo>
                  <a:lnTo>
                    <a:pt x="6163" y="7691"/>
                  </a:lnTo>
                  <a:lnTo>
                    <a:pt x="6137" y="7684"/>
                  </a:lnTo>
                  <a:lnTo>
                    <a:pt x="6111" y="7677"/>
                  </a:lnTo>
                  <a:lnTo>
                    <a:pt x="6086" y="7668"/>
                  </a:lnTo>
                  <a:lnTo>
                    <a:pt x="6061" y="7659"/>
                  </a:lnTo>
                  <a:lnTo>
                    <a:pt x="6036" y="7649"/>
                  </a:lnTo>
                  <a:lnTo>
                    <a:pt x="6012" y="7638"/>
                  </a:lnTo>
                  <a:lnTo>
                    <a:pt x="5990" y="7626"/>
                  </a:lnTo>
                  <a:lnTo>
                    <a:pt x="5967" y="7614"/>
                  </a:lnTo>
                  <a:lnTo>
                    <a:pt x="5946" y="7601"/>
                  </a:lnTo>
                  <a:lnTo>
                    <a:pt x="5926" y="7588"/>
                  </a:lnTo>
                  <a:lnTo>
                    <a:pt x="5910" y="7577"/>
                  </a:lnTo>
                  <a:lnTo>
                    <a:pt x="5895" y="7565"/>
                  </a:lnTo>
                  <a:lnTo>
                    <a:pt x="5880" y="7555"/>
                  </a:lnTo>
                  <a:lnTo>
                    <a:pt x="5867" y="7542"/>
                  </a:lnTo>
                  <a:lnTo>
                    <a:pt x="5854" y="7530"/>
                  </a:lnTo>
                  <a:lnTo>
                    <a:pt x="5842" y="7517"/>
                  </a:lnTo>
                  <a:lnTo>
                    <a:pt x="5831" y="7504"/>
                  </a:lnTo>
                  <a:lnTo>
                    <a:pt x="5820" y="7491"/>
                  </a:lnTo>
                  <a:lnTo>
                    <a:pt x="5810" y="7477"/>
                  </a:lnTo>
                  <a:lnTo>
                    <a:pt x="5801" y="7463"/>
                  </a:lnTo>
                  <a:lnTo>
                    <a:pt x="5791" y="7449"/>
                  </a:lnTo>
                  <a:lnTo>
                    <a:pt x="5784" y="7435"/>
                  </a:lnTo>
                  <a:lnTo>
                    <a:pt x="5776" y="7420"/>
                  </a:lnTo>
                  <a:lnTo>
                    <a:pt x="5770" y="7405"/>
                  </a:lnTo>
                  <a:lnTo>
                    <a:pt x="5764" y="7391"/>
                  </a:lnTo>
                  <a:lnTo>
                    <a:pt x="5758" y="7375"/>
                  </a:lnTo>
                  <a:lnTo>
                    <a:pt x="5753" y="7360"/>
                  </a:lnTo>
                  <a:lnTo>
                    <a:pt x="5750" y="7343"/>
                  </a:lnTo>
                  <a:lnTo>
                    <a:pt x="5746" y="7328"/>
                  </a:lnTo>
                  <a:lnTo>
                    <a:pt x="5744" y="7311"/>
                  </a:lnTo>
                  <a:lnTo>
                    <a:pt x="5742" y="7296"/>
                  </a:lnTo>
                  <a:lnTo>
                    <a:pt x="5740" y="7279"/>
                  </a:lnTo>
                  <a:lnTo>
                    <a:pt x="5739" y="7261"/>
                  </a:lnTo>
                  <a:lnTo>
                    <a:pt x="5739" y="7245"/>
                  </a:lnTo>
                  <a:lnTo>
                    <a:pt x="5740" y="7228"/>
                  </a:lnTo>
                  <a:lnTo>
                    <a:pt x="5742" y="7210"/>
                  </a:lnTo>
                  <a:lnTo>
                    <a:pt x="5743" y="7192"/>
                  </a:lnTo>
                  <a:lnTo>
                    <a:pt x="5746" y="7175"/>
                  </a:lnTo>
                  <a:lnTo>
                    <a:pt x="5749" y="7157"/>
                  </a:lnTo>
                  <a:lnTo>
                    <a:pt x="5753" y="7139"/>
                  </a:lnTo>
                  <a:lnTo>
                    <a:pt x="5757" y="7121"/>
                  </a:lnTo>
                  <a:lnTo>
                    <a:pt x="5763" y="7102"/>
                  </a:lnTo>
                  <a:lnTo>
                    <a:pt x="5765" y="7093"/>
                  </a:lnTo>
                  <a:lnTo>
                    <a:pt x="5772" y="7086"/>
                  </a:lnTo>
                  <a:lnTo>
                    <a:pt x="5842" y="7006"/>
                  </a:lnTo>
                  <a:lnTo>
                    <a:pt x="5914" y="6928"/>
                  </a:lnTo>
                  <a:lnTo>
                    <a:pt x="5984" y="6849"/>
                  </a:lnTo>
                  <a:lnTo>
                    <a:pt x="6055" y="6770"/>
                  </a:lnTo>
                  <a:lnTo>
                    <a:pt x="6125" y="6691"/>
                  </a:lnTo>
                  <a:lnTo>
                    <a:pt x="6196" y="6613"/>
                  </a:lnTo>
                  <a:lnTo>
                    <a:pt x="6268" y="6534"/>
                  </a:lnTo>
                  <a:lnTo>
                    <a:pt x="6339" y="6456"/>
                  </a:lnTo>
                  <a:lnTo>
                    <a:pt x="6385" y="6405"/>
                  </a:lnTo>
                  <a:lnTo>
                    <a:pt x="6431" y="6354"/>
                  </a:lnTo>
                  <a:lnTo>
                    <a:pt x="6478" y="6303"/>
                  </a:lnTo>
                  <a:lnTo>
                    <a:pt x="6524" y="6253"/>
                  </a:lnTo>
                  <a:lnTo>
                    <a:pt x="6570" y="6202"/>
                  </a:lnTo>
                  <a:lnTo>
                    <a:pt x="6618" y="6151"/>
                  </a:lnTo>
                  <a:lnTo>
                    <a:pt x="6664" y="6100"/>
                  </a:lnTo>
                  <a:lnTo>
                    <a:pt x="6712" y="6050"/>
                  </a:lnTo>
                  <a:lnTo>
                    <a:pt x="6732" y="6027"/>
                  </a:lnTo>
                  <a:lnTo>
                    <a:pt x="6757" y="6000"/>
                  </a:lnTo>
                  <a:lnTo>
                    <a:pt x="6785" y="5969"/>
                  </a:lnTo>
                  <a:lnTo>
                    <a:pt x="6815" y="5938"/>
                  </a:lnTo>
                  <a:lnTo>
                    <a:pt x="6845" y="5907"/>
                  </a:lnTo>
                  <a:lnTo>
                    <a:pt x="6873" y="5879"/>
                  </a:lnTo>
                  <a:lnTo>
                    <a:pt x="6887" y="5866"/>
                  </a:lnTo>
                  <a:lnTo>
                    <a:pt x="6901" y="5854"/>
                  </a:lnTo>
                  <a:lnTo>
                    <a:pt x="6912" y="5844"/>
                  </a:lnTo>
                  <a:lnTo>
                    <a:pt x="6923" y="5836"/>
                  </a:lnTo>
                  <a:lnTo>
                    <a:pt x="6939" y="5827"/>
                  </a:lnTo>
                  <a:lnTo>
                    <a:pt x="6955" y="5817"/>
                  </a:lnTo>
                  <a:lnTo>
                    <a:pt x="6972" y="5808"/>
                  </a:lnTo>
                  <a:lnTo>
                    <a:pt x="6990" y="5798"/>
                  </a:lnTo>
                  <a:lnTo>
                    <a:pt x="7026" y="5782"/>
                  </a:lnTo>
                  <a:lnTo>
                    <a:pt x="7064" y="5766"/>
                  </a:lnTo>
                  <a:lnTo>
                    <a:pt x="7085" y="5760"/>
                  </a:lnTo>
                  <a:lnTo>
                    <a:pt x="7105" y="5753"/>
                  </a:lnTo>
                  <a:lnTo>
                    <a:pt x="7125" y="5747"/>
                  </a:lnTo>
                  <a:lnTo>
                    <a:pt x="7145" y="5742"/>
                  </a:lnTo>
                  <a:lnTo>
                    <a:pt x="7167" y="5738"/>
                  </a:lnTo>
                  <a:lnTo>
                    <a:pt x="7187" y="5733"/>
                  </a:lnTo>
                  <a:lnTo>
                    <a:pt x="7208" y="5730"/>
                  </a:lnTo>
                  <a:lnTo>
                    <a:pt x="7229" y="5727"/>
                  </a:lnTo>
                  <a:lnTo>
                    <a:pt x="7251" y="5726"/>
                  </a:lnTo>
                  <a:lnTo>
                    <a:pt x="7272" y="5723"/>
                  </a:lnTo>
                  <a:lnTo>
                    <a:pt x="7292" y="5723"/>
                  </a:lnTo>
                  <a:lnTo>
                    <a:pt x="7314" y="5723"/>
                  </a:lnTo>
                  <a:lnTo>
                    <a:pt x="7334" y="5724"/>
                  </a:lnTo>
                  <a:lnTo>
                    <a:pt x="7355" y="5727"/>
                  </a:lnTo>
                  <a:lnTo>
                    <a:pt x="7376" y="5729"/>
                  </a:lnTo>
                  <a:lnTo>
                    <a:pt x="7396" y="5733"/>
                  </a:lnTo>
                  <a:lnTo>
                    <a:pt x="7415" y="5738"/>
                  </a:lnTo>
                  <a:lnTo>
                    <a:pt x="7435" y="5742"/>
                  </a:lnTo>
                  <a:lnTo>
                    <a:pt x="7454" y="5748"/>
                  </a:lnTo>
                  <a:lnTo>
                    <a:pt x="7472" y="5757"/>
                  </a:lnTo>
                  <a:lnTo>
                    <a:pt x="7490" y="5765"/>
                  </a:lnTo>
                  <a:lnTo>
                    <a:pt x="7507" y="5774"/>
                  </a:lnTo>
                  <a:lnTo>
                    <a:pt x="7524" y="5785"/>
                  </a:lnTo>
                  <a:lnTo>
                    <a:pt x="7541" y="5796"/>
                  </a:lnTo>
                  <a:lnTo>
                    <a:pt x="7561" y="5816"/>
                  </a:lnTo>
                  <a:lnTo>
                    <a:pt x="7581" y="5841"/>
                  </a:lnTo>
                  <a:lnTo>
                    <a:pt x="7599" y="5872"/>
                  </a:lnTo>
                  <a:lnTo>
                    <a:pt x="7615" y="5909"/>
                  </a:lnTo>
                  <a:lnTo>
                    <a:pt x="7631" y="5949"/>
                  </a:lnTo>
                  <a:lnTo>
                    <a:pt x="7645" y="5994"/>
                  </a:lnTo>
                  <a:lnTo>
                    <a:pt x="7658" y="6043"/>
                  </a:lnTo>
                  <a:lnTo>
                    <a:pt x="7670" y="6095"/>
                  </a:lnTo>
                  <a:lnTo>
                    <a:pt x="7681" y="6151"/>
                  </a:lnTo>
                  <a:lnTo>
                    <a:pt x="7690" y="6209"/>
                  </a:lnTo>
                  <a:lnTo>
                    <a:pt x="7699" y="6271"/>
                  </a:lnTo>
                  <a:lnTo>
                    <a:pt x="7706" y="6334"/>
                  </a:lnTo>
                  <a:lnTo>
                    <a:pt x="7712" y="6398"/>
                  </a:lnTo>
                  <a:lnTo>
                    <a:pt x="7716" y="6464"/>
                  </a:lnTo>
                  <a:lnTo>
                    <a:pt x="7721" y="6532"/>
                  </a:lnTo>
                  <a:lnTo>
                    <a:pt x="7725" y="6600"/>
                  </a:lnTo>
                  <a:lnTo>
                    <a:pt x="7727" y="6667"/>
                  </a:lnTo>
                  <a:lnTo>
                    <a:pt x="7728" y="6736"/>
                  </a:lnTo>
                  <a:lnTo>
                    <a:pt x="7729" y="6804"/>
                  </a:lnTo>
                  <a:lnTo>
                    <a:pt x="7729" y="6871"/>
                  </a:lnTo>
                  <a:lnTo>
                    <a:pt x="7728" y="6936"/>
                  </a:lnTo>
                  <a:lnTo>
                    <a:pt x="7727" y="7000"/>
                  </a:lnTo>
                  <a:lnTo>
                    <a:pt x="7725" y="7063"/>
                  </a:lnTo>
                  <a:lnTo>
                    <a:pt x="7722" y="7124"/>
                  </a:lnTo>
                  <a:lnTo>
                    <a:pt x="7719" y="7181"/>
                  </a:lnTo>
                  <a:lnTo>
                    <a:pt x="7715" y="7235"/>
                  </a:lnTo>
                  <a:lnTo>
                    <a:pt x="7712" y="7286"/>
                  </a:lnTo>
                  <a:lnTo>
                    <a:pt x="7707" y="7334"/>
                  </a:lnTo>
                  <a:lnTo>
                    <a:pt x="7701" y="7377"/>
                  </a:lnTo>
                  <a:lnTo>
                    <a:pt x="7696" y="7416"/>
                  </a:lnTo>
                  <a:lnTo>
                    <a:pt x="7690" y="7450"/>
                  </a:lnTo>
                  <a:lnTo>
                    <a:pt x="7684" y="7479"/>
                  </a:lnTo>
                  <a:lnTo>
                    <a:pt x="7669" y="7542"/>
                  </a:lnTo>
                  <a:lnTo>
                    <a:pt x="7028" y="7119"/>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74" name="Freeform 8">
              <a:extLst>
                <a:ext uri="{FF2B5EF4-FFF2-40B4-BE49-F238E27FC236}">
                  <a16:creationId xmlns:a16="http://schemas.microsoft.com/office/drawing/2014/main" id="{F5E9230C-09F8-9349-B376-8B3CDB7BA0A7}"/>
                </a:ext>
              </a:extLst>
            </p:cNvPr>
            <p:cNvSpPr>
              <a:spLocks/>
            </p:cNvSpPr>
            <p:nvPr/>
          </p:nvSpPr>
          <p:spPr bwMode="auto">
            <a:xfrm>
              <a:off x="5372100" y="2547938"/>
              <a:ext cx="1500188" cy="836613"/>
            </a:xfrm>
            <a:custGeom>
              <a:avLst/>
              <a:gdLst>
                <a:gd name="T0" fmla="*/ 0 w 4724"/>
                <a:gd name="T1" fmla="*/ 0 h 2637"/>
                <a:gd name="T2" fmla="*/ 4724 w 4724"/>
                <a:gd name="T3" fmla="*/ 1805 h 2637"/>
                <a:gd name="T4" fmla="*/ 3637 w 4724"/>
                <a:gd name="T5" fmla="*/ 2637 h 2637"/>
                <a:gd name="T6" fmla="*/ 3596 w 4724"/>
                <a:gd name="T7" fmla="*/ 2608 h 2637"/>
                <a:gd name="T8" fmla="*/ 3479 w 4724"/>
                <a:gd name="T9" fmla="*/ 2527 h 2637"/>
                <a:gd name="T10" fmla="*/ 3299 w 4724"/>
                <a:gd name="T11" fmla="*/ 2403 h 2637"/>
                <a:gd name="T12" fmla="*/ 3064 w 4724"/>
                <a:gd name="T13" fmla="*/ 2239 h 2637"/>
                <a:gd name="T14" fmla="*/ 2786 w 4724"/>
                <a:gd name="T15" fmla="*/ 2045 h 2637"/>
                <a:gd name="T16" fmla="*/ 2476 w 4724"/>
                <a:gd name="T17" fmla="*/ 1829 h 2637"/>
                <a:gd name="T18" fmla="*/ 2144 w 4724"/>
                <a:gd name="T19" fmla="*/ 1596 h 2637"/>
                <a:gd name="T20" fmla="*/ 1802 w 4724"/>
                <a:gd name="T21" fmla="*/ 1355 h 2637"/>
                <a:gd name="T22" fmla="*/ 1462 w 4724"/>
                <a:gd name="T23" fmla="*/ 1114 h 2637"/>
                <a:gd name="T24" fmla="*/ 1133 w 4724"/>
                <a:gd name="T25" fmla="*/ 878 h 2637"/>
                <a:gd name="T26" fmla="*/ 975 w 4724"/>
                <a:gd name="T27" fmla="*/ 765 h 2637"/>
                <a:gd name="T28" fmla="*/ 825 w 4724"/>
                <a:gd name="T29" fmla="*/ 656 h 2637"/>
                <a:gd name="T30" fmla="*/ 683 w 4724"/>
                <a:gd name="T31" fmla="*/ 551 h 2637"/>
                <a:gd name="T32" fmla="*/ 551 w 4724"/>
                <a:gd name="T33" fmla="*/ 454 h 2637"/>
                <a:gd name="T34" fmla="*/ 429 w 4724"/>
                <a:gd name="T35" fmla="*/ 363 h 2637"/>
                <a:gd name="T36" fmla="*/ 320 w 4724"/>
                <a:gd name="T37" fmla="*/ 280 h 2637"/>
                <a:gd name="T38" fmla="*/ 224 w 4724"/>
                <a:gd name="T39" fmla="*/ 207 h 2637"/>
                <a:gd name="T40" fmla="*/ 145 w 4724"/>
                <a:gd name="T41" fmla="*/ 141 h 2637"/>
                <a:gd name="T42" fmla="*/ 81 w 4724"/>
                <a:gd name="T43" fmla="*/ 88 h 2637"/>
                <a:gd name="T44" fmla="*/ 34 w 4724"/>
                <a:gd name="T45" fmla="*/ 46 h 2637"/>
                <a:gd name="T46" fmla="*/ 7 w 4724"/>
                <a:gd name="T47" fmla="*/ 17 h 2637"/>
                <a:gd name="T48" fmla="*/ 0 w 4724"/>
                <a:gd name="T49" fmla="*/ 0 h 2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4" h="2637">
                  <a:moveTo>
                    <a:pt x="0" y="0"/>
                  </a:moveTo>
                  <a:lnTo>
                    <a:pt x="4724" y="1805"/>
                  </a:lnTo>
                  <a:lnTo>
                    <a:pt x="3637" y="2637"/>
                  </a:lnTo>
                  <a:lnTo>
                    <a:pt x="3596" y="2608"/>
                  </a:lnTo>
                  <a:lnTo>
                    <a:pt x="3479" y="2527"/>
                  </a:lnTo>
                  <a:lnTo>
                    <a:pt x="3299" y="2403"/>
                  </a:lnTo>
                  <a:lnTo>
                    <a:pt x="3064" y="2239"/>
                  </a:lnTo>
                  <a:lnTo>
                    <a:pt x="2786" y="2045"/>
                  </a:lnTo>
                  <a:lnTo>
                    <a:pt x="2476" y="1829"/>
                  </a:lnTo>
                  <a:lnTo>
                    <a:pt x="2144" y="1596"/>
                  </a:lnTo>
                  <a:lnTo>
                    <a:pt x="1802" y="1355"/>
                  </a:lnTo>
                  <a:lnTo>
                    <a:pt x="1462" y="1114"/>
                  </a:lnTo>
                  <a:lnTo>
                    <a:pt x="1133" y="878"/>
                  </a:lnTo>
                  <a:lnTo>
                    <a:pt x="975" y="765"/>
                  </a:lnTo>
                  <a:lnTo>
                    <a:pt x="825" y="656"/>
                  </a:lnTo>
                  <a:lnTo>
                    <a:pt x="683" y="551"/>
                  </a:lnTo>
                  <a:lnTo>
                    <a:pt x="551" y="454"/>
                  </a:lnTo>
                  <a:lnTo>
                    <a:pt x="429" y="363"/>
                  </a:lnTo>
                  <a:lnTo>
                    <a:pt x="320" y="280"/>
                  </a:lnTo>
                  <a:lnTo>
                    <a:pt x="224" y="207"/>
                  </a:lnTo>
                  <a:lnTo>
                    <a:pt x="145" y="141"/>
                  </a:lnTo>
                  <a:lnTo>
                    <a:pt x="81" y="88"/>
                  </a:lnTo>
                  <a:lnTo>
                    <a:pt x="34" y="46"/>
                  </a:lnTo>
                  <a:lnTo>
                    <a:pt x="7" y="17"/>
                  </a:lnTo>
                  <a:lnTo>
                    <a:pt x="0"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75" name="Freeform 9">
              <a:extLst>
                <a:ext uri="{FF2B5EF4-FFF2-40B4-BE49-F238E27FC236}">
                  <a16:creationId xmlns:a16="http://schemas.microsoft.com/office/drawing/2014/main" id="{EC63D4F2-A47B-8C4E-B824-9924FD60799E}"/>
                </a:ext>
              </a:extLst>
            </p:cNvPr>
            <p:cNvSpPr>
              <a:spLocks/>
            </p:cNvSpPr>
            <p:nvPr/>
          </p:nvSpPr>
          <p:spPr bwMode="auto">
            <a:xfrm>
              <a:off x="6805613" y="3994150"/>
              <a:ext cx="2452688" cy="1531938"/>
            </a:xfrm>
            <a:custGeom>
              <a:avLst/>
              <a:gdLst>
                <a:gd name="T0" fmla="*/ 490 w 7726"/>
                <a:gd name="T1" fmla="*/ 17 h 4823"/>
                <a:gd name="T2" fmla="*/ 547 w 7726"/>
                <a:gd name="T3" fmla="*/ 92 h 4823"/>
                <a:gd name="T4" fmla="*/ 594 w 7726"/>
                <a:gd name="T5" fmla="*/ 142 h 4823"/>
                <a:gd name="T6" fmla="*/ 632 w 7726"/>
                <a:gd name="T7" fmla="*/ 177 h 4823"/>
                <a:gd name="T8" fmla="*/ 676 w 7726"/>
                <a:gd name="T9" fmla="*/ 211 h 4823"/>
                <a:gd name="T10" fmla="*/ 727 w 7726"/>
                <a:gd name="T11" fmla="*/ 243 h 4823"/>
                <a:gd name="T12" fmla="*/ 783 w 7726"/>
                <a:gd name="T13" fmla="*/ 273 h 4823"/>
                <a:gd name="T14" fmla="*/ 845 w 7726"/>
                <a:gd name="T15" fmla="*/ 299 h 4823"/>
                <a:gd name="T16" fmla="*/ 912 w 7726"/>
                <a:gd name="T17" fmla="*/ 318 h 4823"/>
                <a:gd name="T18" fmla="*/ 986 w 7726"/>
                <a:gd name="T19" fmla="*/ 331 h 4823"/>
                <a:gd name="T20" fmla="*/ 1067 w 7726"/>
                <a:gd name="T21" fmla="*/ 336 h 4823"/>
                <a:gd name="T22" fmla="*/ 1152 w 7726"/>
                <a:gd name="T23" fmla="*/ 331 h 4823"/>
                <a:gd name="T24" fmla="*/ 1200 w 7726"/>
                <a:gd name="T25" fmla="*/ 330 h 4823"/>
                <a:gd name="T26" fmla="*/ 1210 w 7726"/>
                <a:gd name="T27" fmla="*/ 375 h 4823"/>
                <a:gd name="T28" fmla="*/ 1231 w 7726"/>
                <a:gd name="T29" fmla="*/ 428 h 4823"/>
                <a:gd name="T30" fmla="*/ 1250 w 7726"/>
                <a:gd name="T31" fmla="*/ 472 h 4823"/>
                <a:gd name="T32" fmla="*/ 1276 w 7726"/>
                <a:gd name="T33" fmla="*/ 519 h 4823"/>
                <a:gd name="T34" fmla="*/ 1309 w 7726"/>
                <a:gd name="T35" fmla="*/ 567 h 4823"/>
                <a:gd name="T36" fmla="*/ 1351 w 7726"/>
                <a:gd name="T37" fmla="*/ 616 h 4823"/>
                <a:gd name="T38" fmla="*/ 1400 w 7726"/>
                <a:gd name="T39" fmla="*/ 664 h 4823"/>
                <a:gd name="T40" fmla="*/ 1459 w 7726"/>
                <a:gd name="T41" fmla="*/ 707 h 4823"/>
                <a:gd name="T42" fmla="*/ 1529 w 7726"/>
                <a:gd name="T43" fmla="*/ 747 h 4823"/>
                <a:gd name="T44" fmla="*/ 1608 w 7726"/>
                <a:gd name="T45" fmla="*/ 780 h 4823"/>
                <a:gd name="T46" fmla="*/ 1701 w 7726"/>
                <a:gd name="T47" fmla="*/ 804 h 4823"/>
                <a:gd name="T48" fmla="*/ 1805 w 7726"/>
                <a:gd name="T49" fmla="*/ 818 h 4823"/>
                <a:gd name="T50" fmla="*/ 1924 w 7726"/>
                <a:gd name="T51" fmla="*/ 821 h 4823"/>
                <a:gd name="T52" fmla="*/ 1989 w 7726"/>
                <a:gd name="T53" fmla="*/ 825 h 4823"/>
                <a:gd name="T54" fmla="*/ 2005 w 7726"/>
                <a:gd name="T55" fmla="*/ 878 h 4823"/>
                <a:gd name="T56" fmla="*/ 2029 w 7726"/>
                <a:gd name="T57" fmla="*/ 945 h 4823"/>
                <a:gd name="T58" fmla="*/ 2050 w 7726"/>
                <a:gd name="T59" fmla="*/ 996 h 4823"/>
                <a:gd name="T60" fmla="*/ 2078 w 7726"/>
                <a:gd name="T61" fmla="*/ 1052 h 4823"/>
                <a:gd name="T62" fmla="*/ 2113 w 7726"/>
                <a:gd name="T63" fmla="*/ 1108 h 4823"/>
                <a:gd name="T64" fmla="*/ 2153 w 7726"/>
                <a:gd name="T65" fmla="*/ 1165 h 4823"/>
                <a:gd name="T66" fmla="*/ 2202 w 7726"/>
                <a:gd name="T67" fmla="*/ 1217 h 4823"/>
                <a:gd name="T68" fmla="*/ 2258 w 7726"/>
                <a:gd name="T69" fmla="*/ 1266 h 4823"/>
                <a:gd name="T70" fmla="*/ 2322 w 7726"/>
                <a:gd name="T71" fmla="*/ 1306 h 4823"/>
                <a:gd name="T72" fmla="*/ 2394 w 7726"/>
                <a:gd name="T73" fmla="*/ 1337 h 4823"/>
                <a:gd name="T74" fmla="*/ 2475 w 7726"/>
                <a:gd name="T75" fmla="*/ 1357 h 4823"/>
                <a:gd name="T76" fmla="*/ 2567 w 7726"/>
                <a:gd name="T77" fmla="*/ 1362 h 4823"/>
                <a:gd name="T78" fmla="*/ 2667 w 7726"/>
                <a:gd name="T79" fmla="*/ 1351 h 4823"/>
                <a:gd name="T80" fmla="*/ 2776 w 7726"/>
                <a:gd name="T81" fmla="*/ 1324 h 4823"/>
                <a:gd name="T82" fmla="*/ 2876 w 7726"/>
                <a:gd name="T83" fmla="*/ 1288 h 4823"/>
                <a:gd name="T84" fmla="*/ 2968 w 7726"/>
                <a:gd name="T85" fmla="*/ 1248 h 4823"/>
                <a:gd name="T86" fmla="*/ 3050 w 7726"/>
                <a:gd name="T87" fmla="*/ 1203 h 4823"/>
                <a:gd name="T88" fmla="*/ 3123 w 7726"/>
                <a:gd name="T89" fmla="*/ 1155 h 4823"/>
                <a:gd name="T90" fmla="*/ 3189 w 7726"/>
                <a:gd name="T91" fmla="*/ 1104 h 4823"/>
                <a:gd name="T92" fmla="*/ 3246 w 7726"/>
                <a:gd name="T93" fmla="*/ 1054 h 4823"/>
                <a:gd name="T94" fmla="*/ 3294 w 7726"/>
                <a:gd name="T95" fmla="*/ 1003 h 4823"/>
                <a:gd name="T96" fmla="*/ 3337 w 7726"/>
                <a:gd name="T97" fmla="*/ 953 h 4823"/>
                <a:gd name="T98" fmla="*/ 3373 w 7726"/>
                <a:gd name="T99" fmla="*/ 906 h 4823"/>
                <a:gd name="T100" fmla="*/ 3414 w 7726"/>
                <a:gd name="T101" fmla="*/ 843 h 4823"/>
                <a:gd name="T102" fmla="*/ 3461 w 7726"/>
                <a:gd name="T103" fmla="*/ 753 h 4823"/>
                <a:gd name="T104" fmla="*/ 3976 w 7726"/>
                <a:gd name="T105" fmla="*/ 1171 h 4823"/>
                <a:gd name="T106" fmla="*/ 7726 w 7726"/>
                <a:gd name="T107" fmla="*/ 4823 h 4823"/>
                <a:gd name="T108" fmla="*/ 1297 w 7726"/>
                <a:gd name="T109" fmla="*/ 902 h 4823"/>
                <a:gd name="T110" fmla="*/ 479 w 7726"/>
                <a:gd name="T111" fmla="*/ 0 h 4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26" h="4823">
                  <a:moveTo>
                    <a:pt x="479" y="0"/>
                  </a:moveTo>
                  <a:lnTo>
                    <a:pt x="490" y="17"/>
                  </a:lnTo>
                  <a:lnTo>
                    <a:pt x="522" y="63"/>
                  </a:lnTo>
                  <a:lnTo>
                    <a:pt x="547" y="92"/>
                  </a:lnTo>
                  <a:lnTo>
                    <a:pt x="576" y="124"/>
                  </a:lnTo>
                  <a:lnTo>
                    <a:pt x="594" y="142"/>
                  </a:lnTo>
                  <a:lnTo>
                    <a:pt x="612" y="159"/>
                  </a:lnTo>
                  <a:lnTo>
                    <a:pt x="632" y="177"/>
                  </a:lnTo>
                  <a:lnTo>
                    <a:pt x="653" y="193"/>
                  </a:lnTo>
                  <a:lnTo>
                    <a:pt x="676" y="211"/>
                  </a:lnTo>
                  <a:lnTo>
                    <a:pt x="701" y="228"/>
                  </a:lnTo>
                  <a:lnTo>
                    <a:pt x="727" y="243"/>
                  </a:lnTo>
                  <a:lnTo>
                    <a:pt x="753" y="259"/>
                  </a:lnTo>
                  <a:lnTo>
                    <a:pt x="783" y="273"/>
                  </a:lnTo>
                  <a:lnTo>
                    <a:pt x="813" y="286"/>
                  </a:lnTo>
                  <a:lnTo>
                    <a:pt x="845" y="299"/>
                  </a:lnTo>
                  <a:lnTo>
                    <a:pt x="878" y="310"/>
                  </a:lnTo>
                  <a:lnTo>
                    <a:pt x="912" y="318"/>
                  </a:lnTo>
                  <a:lnTo>
                    <a:pt x="948" y="325"/>
                  </a:lnTo>
                  <a:lnTo>
                    <a:pt x="986" y="331"/>
                  </a:lnTo>
                  <a:lnTo>
                    <a:pt x="1025" y="335"/>
                  </a:lnTo>
                  <a:lnTo>
                    <a:pt x="1067" y="336"/>
                  </a:lnTo>
                  <a:lnTo>
                    <a:pt x="1108" y="335"/>
                  </a:lnTo>
                  <a:lnTo>
                    <a:pt x="1152" y="331"/>
                  </a:lnTo>
                  <a:lnTo>
                    <a:pt x="1199" y="324"/>
                  </a:lnTo>
                  <a:lnTo>
                    <a:pt x="1200" y="330"/>
                  </a:lnTo>
                  <a:lnTo>
                    <a:pt x="1203" y="348"/>
                  </a:lnTo>
                  <a:lnTo>
                    <a:pt x="1210" y="375"/>
                  </a:lnTo>
                  <a:lnTo>
                    <a:pt x="1222" y="409"/>
                  </a:lnTo>
                  <a:lnTo>
                    <a:pt x="1231" y="428"/>
                  </a:lnTo>
                  <a:lnTo>
                    <a:pt x="1239" y="450"/>
                  </a:lnTo>
                  <a:lnTo>
                    <a:pt x="1250" y="472"/>
                  </a:lnTo>
                  <a:lnTo>
                    <a:pt x="1263" y="495"/>
                  </a:lnTo>
                  <a:lnTo>
                    <a:pt x="1276" y="519"/>
                  </a:lnTo>
                  <a:lnTo>
                    <a:pt x="1291" y="544"/>
                  </a:lnTo>
                  <a:lnTo>
                    <a:pt x="1309" y="567"/>
                  </a:lnTo>
                  <a:lnTo>
                    <a:pt x="1329" y="592"/>
                  </a:lnTo>
                  <a:lnTo>
                    <a:pt x="1351" y="616"/>
                  </a:lnTo>
                  <a:lnTo>
                    <a:pt x="1374" y="640"/>
                  </a:lnTo>
                  <a:lnTo>
                    <a:pt x="1400" y="664"/>
                  </a:lnTo>
                  <a:lnTo>
                    <a:pt x="1428" y="686"/>
                  </a:lnTo>
                  <a:lnTo>
                    <a:pt x="1459" y="707"/>
                  </a:lnTo>
                  <a:lnTo>
                    <a:pt x="1492" y="728"/>
                  </a:lnTo>
                  <a:lnTo>
                    <a:pt x="1529" y="747"/>
                  </a:lnTo>
                  <a:lnTo>
                    <a:pt x="1567" y="764"/>
                  </a:lnTo>
                  <a:lnTo>
                    <a:pt x="1608" y="780"/>
                  </a:lnTo>
                  <a:lnTo>
                    <a:pt x="1653" y="793"/>
                  </a:lnTo>
                  <a:lnTo>
                    <a:pt x="1701" y="804"/>
                  </a:lnTo>
                  <a:lnTo>
                    <a:pt x="1752" y="812"/>
                  </a:lnTo>
                  <a:lnTo>
                    <a:pt x="1805" y="818"/>
                  </a:lnTo>
                  <a:lnTo>
                    <a:pt x="1862" y="821"/>
                  </a:lnTo>
                  <a:lnTo>
                    <a:pt x="1924" y="821"/>
                  </a:lnTo>
                  <a:lnTo>
                    <a:pt x="1988" y="818"/>
                  </a:lnTo>
                  <a:lnTo>
                    <a:pt x="1989" y="825"/>
                  </a:lnTo>
                  <a:lnTo>
                    <a:pt x="1995" y="846"/>
                  </a:lnTo>
                  <a:lnTo>
                    <a:pt x="2005" y="878"/>
                  </a:lnTo>
                  <a:lnTo>
                    <a:pt x="2019" y="921"/>
                  </a:lnTo>
                  <a:lnTo>
                    <a:pt x="2029" y="945"/>
                  </a:lnTo>
                  <a:lnTo>
                    <a:pt x="2038" y="970"/>
                  </a:lnTo>
                  <a:lnTo>
                    <a:pt x="2050" y="996"/>
                  </a:lnTo>
                  <a:lnTo>
                    <a:pt x="2064" y="1023"/>
                  </a:lnTo>
                  <a:lnTo>
                    <a:pt x="2078" y="1052"/>
                  </a:lnTo>
                  <a:lnTo>
                    <a:pt x="2095" y="1080"/>
                  </a:lnTo>
                  <a:lnTo>
                    <a:pt x="2113" y="1108"/>
                  </a:lnTo>
                  <a:lnTo>
                    <a:pt x="2132" y="1136"/>
                  </a:lnTo>
                  <a:lnTo>
                    <a:pt x="2153" y="1165"/>
                  </a:lnTo>
                  <a:lnTo>
                    <a:pt x="2177" y="1192"/>
                  </a:lnTo>
                  <a:lnTo>
                    <a:pt x="2202" y="1217"/>
                  </a:lnTo>
                  <a:lnTo>
                    <a:pt x="2229" y="1242"/>
                  </a:lnTo>
                  <a:lnTo>
                    <a:pt x="2258" y="1266"/>
                  </a:lnTo>
                  <a:lnTo>
                    <a:pt x="2289" y="1287"/>
                  </a:lnTo>
                  <a:lnTo>
                    <a:pt x="2322" y="1306"/>
                  </a:lnTo>
                  <a:lnTo>
                    <a:pt x="2356" y="1323"/>
                  </a:lnTo>
                  <a:lnTo>
                    <a:pt x="2394" y="1337"/>
                  </a:lnTo>
                  <a:lnTo>
                    <a:pt x="2434" y="1349"/>
                  </a:lnTo>
                  <a:lnTo>
                    <a:pt x="2475" y="1357"/>
                  </a:lnTo>
                  <a:lnTo>
                    <a:pt x="2519" y="1362"/>
                  </a:lnTo>
                  <a:lnTo>
                    <a:pt x="2567" y="1362"/>
                  </a:lnTo>
                  <a:lnTo>
                    <a:pt x="2615" y="1359"/>
                  </a:lnTo>
                  <a:lnTo>
                    <a:pt x="2667" y="1351"/>
                  </a:lnTo>
                  <a:lnTo>
                    <a:pt x="2721" y="1339"/>
                  </a:lnTo>
                  <a:lnTo>
                    <a:pt x="2776" y="1324"/>
                  </a:lnTo>
                  <a:lnTo>
                    <a:pt x="2827" y="1307"/>
                  </a:lnTo>
                  <a:lnTo>
                    <a:pt x="2876" y="1288"/>
                  </a:lnTo>
                  <a:lnTo>
                    <a:pt x="2923" y="1269"/>
                  </a:lnTo>
                  <a:lnTo>
                    <a:pt x="2968" y="1248"/>
                  </a:lnTo>
                  <a:lnTo>
                    <a:pt x="3009" y="1225"/>
                  </a:lnTo>
                  <a:lnTo>
                    <a:pt x="3050" y="1203"/>
                  </a:lnTo>
                  <a:lnTo>
                    <a:pt x="3088" y="1179"/>
                  </a:lnTo>
                  <a:lnTo>
                    <a:pt x="3123" y="1155"/>
                  </a:lnTo>
                  <a:lnTo>
                    <a:pt x="3157" y="1130"/>
                  </a:lnTo>
                  <a:lnTo>
                    <a:pt x="3189" y="1104"/>
                  </a:lnTo>
                  <a:lnTo>
                    <a:pt x="3217" y="1079"/>
                  </a:lnTo>
                  <a:lnTo>
                    <a:pt x="3246" y="1054"/>
                  </a:lnTo>
                  <a:lnTo>
                    <a:pt x="3271" y="1028"/>
                  </a:lnTo>
                  <a:lnTo>
                    <a:pt x="3294" y="1003"/>
                  </a:lnTo>
                  <a:lnTo>
                    <a:pt x="3317" y="978"/>
                  </a:lnTo>
                  <a:lnTo>
                    <a:pt x="3337" y="953"/>
                  </a:lnTo>
                  <a:lnTo>
                    <a:pt x="3356" y="930"/>
                  </a:lnTo>
                  <a:lnTo>
                    <a:pt x="3373" y="906"/>
                  </a:lnTo>
                  <a:lnTo>
                    <a:pt x="3388" y="884"/>
                  </a:lnTo>
                  <a:lnTo>
                    <a:pt x="3414" y="843"/>
                  </a:lnTo>
                  <a:lnTo>
                    <a:pt x="3435" y="806"/>
                  </a:lnTo>
                  <a:lnTo>
                    <a:pt x="3461" y="753"/>
                  </a:lnTo>
                  <a:lnTo>
                    <a:pt x="3468" y="732"/>
                  </a:lnTo>
                  <a:lnTo>
                    <a:pt x="3976" y="1171"/>
                  </a:lnTo>
                  <a:lnTo>
                    <a:pt x="3384" y="1932"/>
                  </a:lnTo>
                  <a:lnTo>
                    <a:pt x="7726" y="4823"/>
                  </a:lnTo>
                  <a:lnTo>
                    <a:pt x="0" y="1791"/>
                  </a:lnTo>
                  <a:lnTo>
                    <a:pt x="1297" y="902"/>
                  </a:lnTo>
                  <a:lnTo>
                    <a:pt x="423" y="295"/>
                  </a:lnTo>
                  <a:lnTo>
                    <a:pt x="479"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sp>
        <p:nvSpPr>
          <p:cNvPr id="76" name="Oval 75">
            <a:extLst>
              <a:ext uri="{FF2B5EF4-FFF2-40B4-BE49-F238E27FC236}">
                <a16:creationId xmlns:a16="http://schemas.microsoft.com/office/drawing/2014/main" id="{33DB86C6-BA88-614A-8ED7-8A6B0AD2EB14}"/>
              </a:ext>
            </a:extLst>
          </p:cNvPr>
          <p:cNvSpPr>
            <a:spLocks noChangeAspect="1"/>
          </p:cNvSpPr>
          <p:nvPr/>
        </p:nvSpPr>
        <p:spPr>
          <a:xfrm>
            <a:off x="8097562" y="1617155"/>
            <a:ext cx="911369" cy="927428"/>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descr="CSA.png">
            <a:extLst>
              <a:ext uri="{FF2B5EF4-FFF2-40B4-BE49-F238E27FC236}">
                <a16:creationId xmlns:a16="http://schemas.microsoft.com/office/drawing/2014/main" id="{63878325-0C71-B44C-9F48-8A439D6E37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9720" y="4045559"/>
            <a:ext cx="873594" cy="779659"/>
          </a:xfrm>
          <a:prstGeom prst="rect">
            <a:avLst/>
          </a:prstGeom>
        </p:spPr>
      </p:pic>
      <p:pic>
        <p:nvPicPr>
          <p:cNvPr id="63" name="Picture 62">
            <a:extLst>
              <a:ext uri="{FF2B5EF4-FFF2-40B4-BE49-F238E27FC236}">
                <a16:creationId xmlns:a16="http://schemas.microsoft.com/office/drawing/2014/main" id="{1B23DE61-4CE9-DF4F-8A53-97AF898A5370}"/>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989507" y="4210127"/>
            <a:ext cx="512470" cy="427058"/>
          </a:xfrm>
          <a:prstGeom prst="rect">
            <a:avLst/>
          </a:prstGeom>
        </p:spPr>
      </p:pic>
    </p:spTree>
    <p:extLst>
      <p:ext uri="{BB962C8B-B14F-4D97-AF65-F5344CB8AC3E}">
        <p14:creationId xmlns:p14="http://schemas.microsoft.com/office/powerpoint/2010/main" val="4291666309"/>
      </p:ext>
    </p:extLst>
  </p:cSld>
  <p:clrMapOvr>
    <a:masterClrMapping/>
  </p:clrMapOvr>
  <mc:AlternateContent xmlns:mc="http://schemas.openxmlformats.org/markup-compatibility/2006" xmlns:p14="http://schemas.microsoft.com/office/powerpoint/2010/main">
    <mc:Choice Requires="p14">
      <p:transition p14:dur="0" advTm="8685"/>
    </mc:Choice>
    <mc:Fallback xmlns="">
      <p:transition advTm="868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sp>
        <p:nvSpPr>
          <p:cNvPr id="61" name="TextBox 60"/>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666750"/>
            <a:ext cx="5715000" cy="4286250"/>
          </a:xfrm>
          <a:prstGeom prst="rect">
            <a:avLst/>
          </a:prstGeom>
        </p:spPr>
      </p:pic>
      <p:sp>
        <p:nvSpPr>
          <p:cNvPr id="65" name="Oval 64"/>
          <p:cNvSpPr>
            <a:spLocks noChangeAspect="1"/>
          </p:cNvSpPr>
          <p:nvPr/>
        </p:nvSpPr>
        <p:spPr>
          <a:xfrm>
            <a:off x="609600" y="895350"/>
            <a:ext cx="1198089" cy="1219200"/>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stCxn id="61" idx="1"/>
            <a:endCxn id="65" idx="6"/>
          </p:cNvCxnSpPr>
          <p:nvPr/>
        </p:nvCxnSpPr>
        <p:spPr>
          <a:xfrm flipH="1" flipV="1">
            <a:off x="1807689" y="1504950"/>
            <a:ext cx="5278911" cy="595700"/>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8418198"/>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MG_32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77" y="-32727"/>
            <a:ext cx="6858000" cy="5143500"/>
          </a:xfrm>
          <a:prstGeom prst="rect">
            <a:avLst/>
          </a:prstGeom>
        </p:spPr>
      </p:pic>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sp>
        <p:nvSpPr>
          <p:cNvPr id="65" name="Oval 64"/>
          <p:cNvSpPr>
            <a:spLocks noChangeAspect="1"/>
          </p:cNvSpPr>
          <p:nvPr/>
        </p:nvSpPr>
        <p:spPr>
          <a:xfrm>
            <a:off x="609600" y="895350"/>
            <a:ext cx="1198089" cy="1219200"/>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stCxn id="61" idx="1"/>
            <a:endCxn id="65" idx="6"/>
          </p:cNvCxnSpPr>
          <p:nvPr/>
        </p:nvCxnSpPr>
        <p:spPr>
          <a:xfrm flipH="1" flipV="1">
            <a:off x="1807689" y="1504950"/>
            <a:ext cx="5278911" cy="595700"/>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spTree>
    <p:extLst>
      <p:ext uri="{BB962C8B-B14F-4D97-AF65-F5344CB8AC3E}">
        <p14:creationId xmlns:p14="http://schemas.microsoft.com/office/powerpoint/2010/main" val="2317381106"/>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IMG_258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0"/>
            <a:ext cx="6858000" cy="5143500"/>
          </a:xfrm>
          <a:prstGeom prst="rect">
            <a:avLst/>
          </a:prstGeom>
        </p:spPr>
      </p:pic>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sp>
        <p:nvSpPr>
          <p:cNvPr id="61" name="TextBox 60"/>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sp>
        <p:nvSpPr>
          <p:cNvPr id="65" name="Oval 64"/>
          <p:cNvSpPr>
            <a:spLocks noChangeAspect="1"/>
          </p:cNvSpPr>
          <p:nvPr/>
        </p:nvSpPr>
        <p:spPr>
          <a:xfrm>
            <a:off x="4648200" y="971550"/>
            <a:ext cx="974036" cy="991199"/>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stCxn id="61" idx="1"/>
            <a:endCxn id="65" idx="6"/>
          </p:cNvCxnSpPr>
          <p:nvPr/>
        </p:nvCxnSpPr>
        <p:spPr>
          <a:xfrm flipH="1" flipV="1">
            <a:off x="5622236" y="1467150"/>
            <a:ext cx="1464364" cy="633500"/>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669901"/>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sp>
        <p:nvSpPr>
          <p:cNvPr id="61" name="TextBox 60"/>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pic>
        <p:nvPicPr>
          <p:cNvPr id="59" name="Picture 58" descr="IMG_31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73856" y="812006"/>
            <a:ext cx="4819650" cy="3614738"/>
          </a:xfrm>
          <a:prstGeom prst="rect">
            <a:avLst/>
          </a:prstGeom>
        </p:spPr>
      </p:pic>
      <p:sp>
        <p:nvSpPr>
          <p:cNvPr id="65" name="Oval 64"/>
          <p:cNvSpPr>
            <a:spLocks noChangeAspect="1"/>
          </p:cNvSpPr>
          <p:nvPr/>
        </p:nvSpPr>
        <p:spPr>
          <a:xfrm>
            <a:off x="1676400" y="895350"/>
            <a:ext cx="974036" cy="991199"/>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stCxn id="61" idx="1"/>
            <a:endCxn id="65" idx="6"/>
          </p:cNvCxnSpPr>
          <p:nvPr/>
        </p:nvCxnSpPr>
        <p:spPr>
          <a:xfrm flipH="1" flipV="1">
            <a:off x="2650436" y="1390950"/>
            <a:ext cx="4436164" cy="709700"/>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952559"/>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sp>
        <p:nvSpPr>
          <p:cNvPr id="61" name="TextBox 60"/>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pic>
        <p:nvPicPr>
          <p:cNvPr id="59" name="Picture 58" descr="IMG_31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20700" y="787400"/>
            <a:ext cx="4978400" cy="3733800"/>
          </a:xfrm>
          <a:prstGeom prst="rect">
            <a:avLst/>
          </a:prstGeom>
        </p:spPr>
      </p:pic>
      <p:sp>
        <p:nvSpPr>
          <p:cNvPr id="65" name="Oval 64"/>
          <p:cNvSpPr>
            <a:spLocks noChangeAspect="1"/>
          </p:cNvSpPr>
          <p:nvPr/>
        </p:nvSpPr>
        <p:spPr>
          <a:xfrm>
            <a:off x="1752600" y="971550"/>
            <a:ext cx="974036" cy="991199"/>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stCxn id="61" idx="1"/>
            <a:endCxn id="65" idx="6"/>
          </p:cNvCxnSpPr>
          <p:nvPr/>
        </p:nvCxnSpPr>
        <p:spPr>
          <a:xfrm flipH="1" flipV="1">
            <a:off x="2726636" y="1467150"/>
            <a:ext cx="4359964" cy="633500"/>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648963"/>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sp>
        <p:nvSpPr>
          <p:cNvPr id="61" name="TextBox 60"/>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pic>
        <p:nvPicPr>
          <p:cNvPr id="59" name="Picture 58" descr="IMG_27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050"/>
            <a:ext cx="6858000" cy="5143500"/>
          </a:xfrm>
          <a:prstGeom prst="rect">
            <a:avLst/>
          </a:prstGeom>
        </p:spPr>
      </p:pic>
      <p:sp>
        <p:nvSpPr>
          <p:cNvPr id="65" name="Oval 64"/>
          <p:cNvSpPr>
            <a:spLocks noChangeAspect="1"/>
          </p:cNvSpPr>
          <p:nvPr/>
        </p:nvSpPr>
        <p:spPr>
          <a:xfrm>
            <a:off x="4419600" y="514350"/>
            <a:ext cx="1447800" cy="1473311"/>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stCxn id="61" idx="1"/>
            <a:endCxn id="65" idx="6"/>
          </p:cNvCxnSpPr>
          <p:nvPr/>
        </p:nvCxnSpPr>
        <p:spPr>
          <a:xfrm flipH="1" flipV="1">
            <a:off x="5867400" y="1251006"/>
            <a:ext cx="1219200" cy="849644"/>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2832093"/>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85399" y="4552157"/>
            <a:ext cx="285750" cy="353219"/>
            <a:chOff x="13736638" y="7283450"/>
            <a:chExt cx="457200" cy="565151"/>
          </a:xfrm>
        </p:grpSpPr>
        <p:sp>
          <p:nvSpPr>
            <p:cNvPr id="54"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7"/>
          <p:cNvGrpSpPr/>
          <p:nvPr/>
        </p:nvGrpSpPr>
        <p:grpSpPr>
          <a:xfrm>
            <a:off x="6762750" y="4286250"/>
            <a:ext cx="2096941" cy="857639"/>
            <a:chOff x="714697" y="2832100"/>
            <a:chExt cx="13198494" cy="5398122"/>
          </a:xfrm>
        </p:grpSpPr>
        <p:sp>
          <p:nvSpPr>
            <p:cNvPr id="19"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a:p>
          </p:txBody>
        </p:sp>
        <p:sp>
          <p:nvSpPr>
            <p:cNvPr id="20"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a:p>
          </p:txBody>
        </p:sp>
        <p:sp>
          <p:nvSpPr>
            <p:cNvPr id="21"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a:p>
          </p:txBody>
        </p:sp>
        <p:sp>
          <p:nvSpPr>
            <p:cNvPr id="22"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a:p>
          </p:txBody>
        </p:sp>
        <p:sp>
          <p:nvSpPr>
            <p:cNvPr id="23"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a:p>
          </p:txBody>
        </p:sp>
        <p:sp>
          <p:nvSpPr>
            <p:cNvPr id="24"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a:p>
          </p:txBody>
        </p:sp>
        <p:sp>
          <p:nvSpPr>
            <p:cNvPr id="25"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a:p>
          </p:txBody>
        </p:sp>
        <p:sp>
          <p:nvSpPr>
            <p:cNvPr id="26"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a:p>
          </p:txBody>
        </p:sp>
        <p:sp>
          <p:nvSpPr>
            <p:cNvPr id="27"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a:p>
          </p:txBody>
        </p:sp>
        <p:sp>
          <p:nvSpPr>
            <p:cNvPr id="28"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a:p>
          </p:txBody>
        </p:sp>
        <p:sp>
          <p:nvSpPr>
            <p:cNvPr id="29"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a:p>
          </p:txBody>
        </p:sp>
        <p:sp>
          <p:nvSpPr>
            <p:cNvPr id="30"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a:p>
          </p:txBody>
        </p:sp>
        <p:sp>
          <p:nvSpPr>
            <p:cNvPr id="31"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a:p>
          </p:txBody>
        </p:sp>
        <p:sp>
          <p:nvSpPr>
            <p:cNvPr id="32"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a:p>
          </p:txBody>
        </p:sp>
        <p:sp>
          <p:nvSpPr>
            <p:cNvPr id="33"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a:p>
          </p:txBody>
        </p:sp>
        <p:sp>
          <p:nvSpPr>
            <p:cNvPr id="34"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a:p>
          </p:txBody>
        </p:sp>
        <p:sp>
          <p:nvSpPr>
            <p:cNvPr id="35"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a:p>
          </p:txBody>
        </p:sp>
        <p:sp>
          <p:nvSpPr>
            <p:cNvPr id="36"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a:p>
          </p:txBody>
        </p:sp>
        <p:sp>
          <p:nvSpPr>
            <p:cNvPr id="37"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a:p>
          </p:txBody>
        </p:sp>
        <p:sp>
          <p:nvSpPr>
            <p:cNvPr id="38"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a:p>
          </p:txBody>
        </p:sp>
        <p:sp>
          <p:nvSpPr>
            <p:cNvPr id="39"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a:p>
          </p:txBody>
        </p:sp>
        <p:sp>
          <p:nvSpPr>
            <p:cNvPr id="40"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a:p>
          </p:txBody>
        </p:sp>
        <p:sp>
          <p:nvSpPr>
            <p:cNvPr id="41"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a:p>
          </p:txBody>
        </p:sp>
        <p:sp>
          <p:nvSpPr>
            <p:cNvPr id="42"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a:p>
          </p:txBody>
        </p:sp>
        <p:sp>
          <p:nvSpPr>
            <p:cNvPr id="43"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a:p>
          </p:txBody>
        </p:sp>
        <p:sp>
          <p:nvSpPr>
            <p:cNvPr id="44"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a:p>
          </p:txBody>
        </p:sp>
        <p:sp>
          <p:nvSpPr>
            <p:cNvPr id="45"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a:p>
          </p:txBody>
        </p:sp>
        <p:sp>
          <p:nvSpPr>
            <p:cNvPr id="46"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a:p>
          </p:txBody>
        </p:sp>
        <p:sp>
          <p:nvSpPr>
            <p:cNvPr id="47"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a:p>
          </p:txBody>
        </p:sp>
        <p:sp>
          <p:nvSpPr>
            <p:cNvPr id="48"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a:p>
          </p:txBody>
        </p:sp>
        <p:sp>
          <p:nvSpPr>
            <p:cNvPr id="49"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a:p>
          </p:txBody>
        </p:sp>
        <p:sp>
          <p:nvSpPr>
            <p:cNvPr id="50"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a:p>
          </p:txBody>
        </p:sp>
        <p:sp>
          <p:nvSpPr>
            <p:cNvPr id="51"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a:p>
          </p:txBody>
        </p:sp>
        <p:sp>
          <p:nvSpPr>
            <p:cNvPr id="52"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a:p>
          </p:txBody>
        </p:sp>
        <p:sp>
          <p:nvSpPr>
            <p:cNvPr id="5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a:p>
          </p:txBody>
        </p:sp>
        <p:sp>
          <p:nvSpPr>
            <p:cNvPr id="5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a:p>
          </p:txBody>
        </p:sp>
        <p:sp>
          <p:nvSpPr>
            <p:cNvPr id="5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a:p>
          </p:txBody>
        </p:sp>
      </p:grpSp>
      <p:sp>
        <p:nvSpPr>
          <p:cNvPr id="61" name="TextBox 60"/>
          <p:cNvSpPr txBox="1"/>
          <p:nvPr/>
        </p:nvSpPr>
        <p:spPr>
          <a:xfrm>
            <a:off x="7086600" y="1962150"/>
            <a:ext cx="1828800" cy="276999"/>
          </a:xfrm>
          <a:prstGeom prst="rect">
            <a:avLst/>
          </a:prstGeom>
          <a:noFill/>
        </p:spPr>
        <p:txBody>
          <a:bodyPr wrap="square" rtlCol="0">
            <a:spAutoFit/>
          </a:bodyPr>
          <a:lstStyle/>
          <a:p>
            <a:r>
              <a:rPr lang="fr-CA" sz="1200" dirty="0">
                <a:latin typeface="Open Sans"/>
                <a:cs typeface="Open Sans"/>
              </a:rPr>
              <a:t>PrevTech Unit</a:t>
            </a:r>
          </a:p>
        </p:txBody>
      </p:sp>
      <p:pic>
        <p:nvPicPr>
          <p:cNvPr id="59" name="Picture 58" descr="IMG_258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58000" cy="5143500"/>
          </a:xfrm>
          <a:prstGeom prst="rect">
            <a:avLst/>
          </a:prstGeom>
        </p:spPr>
      </p:pic>
      <p:sp>
        <p:nvSpPr>
          <p:cNvPr id="65" name="Oval 64"/>
          <p:cNvSpPr>
            <a:spLocks noChangeAspect="1"/>
          </p:cNvSpPr>
          <p:nvPr/>
        </p:nvSpPr>
        <p:spPr>
          <a:xfrm>
            <a:off x="2438400" y="2038350"/>
            <a:ext cx="974036" cy="991199"/>
          </a:xfrm>
          <a:prstGeom prst="ellipse">
            <a:avLst/>
          </a:prstGeom>
          <a:noFill/>
          <a:ln w="19050" cmpd="sng">
            <a:solidFill>
              <a:srgbClr val="F34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a:stCxn id="61" idx="1"/>
            <a:endCxn id="65" idx="6"/>
          </p:cNvCxnSpPr>
          <p:nvPr/>
        </p:nvCxnSpPr>
        <p:spPr>
          <a:xfrm flipH="1">
            <a:off x="3412436" y="2100650"/>
            <a:ext cx="3674164" cy="433300"/>
          </a:xfrm>
          <a:prstGeom prst="straightConnector1">
            <a:avLst/>
          </a:prstGeom>
          <a:ln>
            <a:solidFill>
              <a:srgbClr val="F34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2008151"/>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875" y="2000250"/>
            <a:ext cx="904875" cy="904875"/>
          </a:xfrm>
          <a:prstGeom prst="rect">
            <a:avLst/>
          </a:prstGeom>
        </p:spPr>
      </p:pic>
      <p:sp>
        <p:nvSpPr>
          <p:cNvPr id="3" name="object 3"/>
          <p:cNvSpPr txBox="1"/>
          <p:nvPr/>
        </p:nvSpPr>
        <p:spPr>
          <a:xfrm>
            <a:off x="1454439" y="626441"/>
            <a:ext cx="2876550" cy="396875"/>
          </a:xfrm>
          <a:prstGeom prst="rect">
            <a:avLst/>
          </a:prstGeom>
        </p:spPr>
        <p:txBody>
          <a:bodyPr vert="horz" wrap="square" lIns="0" tIns="7938" rIns="0" bIns="0" rtlCol="0">
            <a:spAutoFit/>
          </a:bodyPr>
          <a:lstStyle/>
          <a:p>
            <a:pPr marL="7938">
              <a:spcBef>
                <a:spcPts val="63"/>
              </a:spcBef>
            </a:pPr>
            <a:r>
              <a:rPr lang="en-US" sz="2500" b="1" spc="-3">
                <a:solidFill>
                  <a:srgbClr val="4B4B4D"/>
                </a:solidFill>
                <a:latin typeface="Open Sans"/>
                <a:cs typeface="Open Sans"/>
              </a:rPr>
              <a:t>Surveillance </a:t>
            </a:r>
            <a:r>
              <a:rPr lang="en-US" sz="2500" b="1">
                <a:solidFill>
                  <a:srgbClr val="4B4B4D"/>
                </a:solidFill>
                <a:latin typeface="Open Sans"/>
                <a:cs typeface="Open Sans"/>
              </a:rPr>
              <a:t>24 </a:t>
            </a:r>
            <a:r>
              <a:rPr lang="en-US" sz="2500" b="1" spc="-3">
                <a:solidFill>
                  <a:srgbClr val="4B4B4D"/>
                </a:solidFill>
                <a:latin typeface="Open Sans"/>
                <a:cs typeface="Open Sans"/>
              </a:rPr>
              <a:t>/</a:t>
            </a:r>
            <a:r>
              <a:rPr lang="en-US" sz="2500" b="1" spc="-22">
                <a:solidFill>
                  <a:srgbClr val="4B4B4D"/>
                </a:solidFill>
                <a:latin typeface="Open Sans"/>
                <a:cs typeface="Open Sans"/>
              </a:rPr>
              <a:t> </a:t>
            </a:r>
            <a:r>
              <a:rPr lang="en-US" sz="2500" b="1">
                <a:solidFill>
                  <a:srgbClr val="4B4B4D"/>
                </a:solidFill>
                <a:latin typeface="Open Sans"/>
                <a:cs typeface="Open Sans"/>
              </a:rPr>
              <a:t>7</a:t>
            </a:r>
            <a:endParaRPr lang="en-US" sz="2500">
              <a:latin typeface="Open Sans"/>
              <a:cs typeface="Open Sans"/>
            </a:endParaRPr>
          </a:p>
        </p:txBody>
      </p:sp>
      <p:sp>
        <p:nvSpPr>
          <p:cNvPr id="4" name="object 4"/>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sp>
        <p:nvSpPr>
          <p:cNvPr id="16" name="object 16"/>
          <p:cNvSpPr txBox="1"/>
          <p:nvPr/>
        </p:nvSpPr>
        <p:spPr>
          <a:xfrm>
            <a:off x="707449" y="3524251"/>
            <a:ext cx="2289582" cy="1357247"/>
          </a:xfrm>
          <a:prstGeom prst="rect">
            <a:avLst/>
          </a:prstGeom>
        </p:spPr>
        <p:txBody>
          <a:bodyPr vert="horz" wrap="square" lIns="0" tIns="57547" rIns="0" bIns="0" rtlCol="0">
            <a:spAutoFit/>
          </a:bodyPr>
          <a:lstStyle/>
          <a:p>
            <a:pPr marL="7938">
              <a:spcBef>
                <a:spcPts val="453"/>
              </a:spcBef>
            </a:pPr>
            <a:r>
              <a:rPr lang="en-US" b="1" spc="-3" dirty="0">
                <a:solidFill>
                  <a:srgbClr val="373435"/>
                </a:solidFill>
                <a:latin typeface="Open Sans"/>
                <a:cs typeface="Open Sans"/>
              </a:rPr>
              <a:t>Step 1</a:t>
            </a:r>
            <a:endParaRPr lang="en-US" dirty="0">
              <a:latin typeface="Open Sans"/>
              <a:cs typeface="Open Sans"/>
            </a:endParaRPr>
          </a:p>
          <a:p>
            <a:pPr marL="7938" marR="3175">
              <a:lnSpc>
                <a:spcPct val="135800"/>
              </a:lnSpc>
            </a:pPr>
            <a:r>
              <a:rPr lang="en-US" spc="-3" dirty="0">
                <a:solidFill>
                  <a:srgbClr val="373435"/>
                </a:solidFill>
                <a:latin typeface="Open Sans"/>
                <a:cs typeface="Open Sans"/>
              </a:rPr>
              <a:t>- Simple and fast install  </a:t>
            </a:r>
            <a:r>
              <a:rPr lang="en-US" sz="800" spc="-3" dirty="0">
                <a:solidFill>
                  <a:srgbClr val="373435"/>
                </a:solidFill>
                <a:latin typeface="Open Sans"/>
                <a:cs typeface="Open Sans"/>
              </a:rPr>
              <a:t>(approx. 2hrs)</a:t>
            </a:r>
            <a:endParaRPr lang="en-US" spc="-3" dirty="0">
              <a:solidFill>
                <a:srgbClr val="373435"/>
              </a:solidFill>
              <a:latin typeface="Open Sans"/>
              <a:cs typeface="Open Sans"/>
            </a:endParaRPr>
          </a:p>
          <a:p>
            <a:pPr marL="7938" marR="3175">
              <a:lnSpc>
                <a:spcPct val="135800"/>
              </a:lnSpc>
            </a:pPr>
            <a:r>
              <a:rPr lang="en-US" spc="-3" dirty="0">
                <a:solidFill>
                  <a:srgbClr val="373435"/>
                </a:solidFill>
                <a:latin typeface="Open Sans"/>
                <a:cs typeface="Open Sans"/>
              </a:rPr>
              <a:t>- Non-invasive, Autonomous </a:t>
            </a:r>
          </a:p>
          <a:p>
            <a:pPr marL="7938" marR="3175">
              <a:lnSpc>
                <a:spcPct val="135800"/>
              </a:lnSpc>
            </a:pPr>
            <a:r>
              <a:rPr lang="en-US" spc="-3" dirty="0">
                <a:solidFill>
                  <a:srgbClr val="373435"/>
                </a:solidFill>
                <a:latin typeface="Open Sans"/>
                <a:cs typeface="Open Sans"/>
              </a:rPr>
              <a:t>- No configuration required</a:t>
            </a:r>
          </a:p>
          <a:p>
            <a:pPr marL="7938" marR="3175">
              <a:lnSpc>
                <a:spcPct val="135800"/>
              </a:lnSpc>
            </a:pPr>
            <a:r>
              <a:rPr lang="en-US" spc="-3" dirty="0">
                <a:solidFill>
                  <a:srgbClr val="373435"/>
                </a:solidFill>
                <a:latin typeface="Open Sans"/>
                <a:cs typeface="Open Sans"/>
              </a:rPr>
              <a:t>- Independent wireless and secure communication</a:t>
            </a:r>
          </a:p>
        </p:txBody>
      </p:sp>
      <p:sp>
        <p:nvSpPr>
          <p:cNvPr id="17" name="object 17"/>
          <p:cNvSpPr txBox="1"/>
          <p:nvPr/>
        </p:nvSpPr>
        <p:spPr>
          <a:xfrm>
            <a:off x="3284418" y="3524250"/>
            <a:ext cx="979734" cy="920509"/>
          </a:xfrm>
          <a:prstGeom prst="rect">
            <a:avLst/>
          </a:prstGeom>
        </p:spPr>
        <p:txBody>
          <a:bodyPr vert="horz" wrap="square" lIns="0" tIns="7938" rIns="0" bIns="0" rtlCol="0">
            <a:spAutoFit/>
          </a:bodyPr>
          <a:lstStyle/>
          <a:p>
            <a:pPr marL="7938" marR="3175">
              <a:lnSpc>
                <a:spcPct val="135800"/>
              </a:lnSpc>
              <a:spcBef>
                <a:spcPts val="63"/>
              </a:spcBef>
            </a:pPr>
            <a:r>
              <a:rPr lang="en-US" b="1" spc="-3" dirty="0">
                <a:solidFill>
                  <a:srgbClr val="373435"/>
                </a:solidFill>
                <a:latin typeface="Open Sans"/>
                <a:cs typeface="Open Sans"/>
              </a:rPr>
              <a:t>Step 2  </a:t>
            </a:r>
            <a:r>
              <a:rPr lang="en-US" spc="-3" dirty="0">
                <a:solidFill>
                  <a:srgbClr val="373435"/>
                </a:solidFill>
                <a:latin typeface="Open Sans"/>
                <a:cs typeface="Open Sans"/>
              </a:rPr>
              <a:t>Continuous</a:t>
            </a:r>
          </a:p>
          <a:p>
            <a:pPr marL="7938" marR="3175">
              <a:lnSpc>
                <a:spcPct val="135800"/>
              </a:lnSpc>
              <a:spcBef>
                <a:spcPts val="63"/>
              </a:spcBef>
            </a:pPr>
            <a:r>
              <a:rPr lang="en-US" spc="-3" dirty="0">
                <a:solidFill>
                  <a:srgbClr val="373435"/>
                </a:solidFill>
                <a:latin typeface="Open Sans"/>
                <a:cs typeface="Open Sans"/>
              </a:rPr>
              <a:t>Surveillance from Day 1</a:t>
            </a:r>
            <a:endParaRPr lang="en-US" dirty="0">
              <a:latin typeface="Open Sans"/>
              <a:cs typeface="Open Sans"/>
            </a:endParaRPr>
          </a:p>
        </p:txBody>
      </p:sp>
      <p:sp>
        <p:nvSpPr>
          <p:cNvPr id="18" name="object 18"/>
          <p:cNvSpPr txBox="1"/>
          <p:nvPr/>
        </p:nvSpPr>
        <p:spPr>
          <a:xfrm>
            <a:off x="5181600" y="3524250"/>
            <a:ext cx="1647826" cy="1432188"/>
          </a:xfrm>
          <a:prstGeom prst="rect">
            <a:avLst/>
          </a:prstGeom>
        </p:spPr>
        <p:txBody>
          <a:bodyPr vert="horz" wrap="square" lIns="0" tIns="7938" rIns="0" bIns="0" rtlCol="0">
            <a:spAutoFit/>
          </a:bodyPr>
          <a:lstStyle/>
          <a:p>
            <a:pPr marL="7938" marR="3175">
              <a:lnSpc>
                <a:spcPct val="135800"/>
              </a:lnSpc>
              <a:spcBef>
                <a:spcPts val="63"/>
              </a:spcBef>
            </a:pPr>
            <a:r>
              <a:rPr lang="en-US" b="1" spc="-3" dirty="0">
                <a:solidFill>
                  <a:srgbClr val="373435"/>
                </a:solidFill>
                <a:latin typeface="Open Sans"/>
                <a:cs typeface="Open Sans"/>
              </a:rPr>
              <a:t>Step 3  </a:t>
            </a:r>
          </a:p>
          <a:p>
            <a:pPr marL="7938" marR="3175">
              <a:lnSpc>
                <a:spcPct val="135800"/>
              </a:lnSpc>
              <a:spcBef>
                <a:spcPts val="63"/>
              </a:spcBef>
            </a:pPr>
            <a:r>
              <a:rPr lang="en-US" spc="-3" dirty="0">
                <a:solidFill>
                  <a:srgbClr val="373435"/>
                </a:solidFill>
                <a:latin typeface="Open Sans"/>
                <a:cs typeface="Open Sans"/>
              </a:rPr>
              <a:t>Detection:</a:t>
            </a:r>
          </a:p>
          <a:p>
            <a:pPr marL="179388" marR="3175" indent="-171450">
              <a:lnSpc>
                <a:spcPct val="135800"/>
              </a:lnSpc>
              <a:spcBef>
                <a:spcPts val="63"/>
              </a:spcBef>
              <a:buFontTx/>
              <a:buChar char="-"/>
            </a:pPr>
            <a:r>
              <a:rPr lang="en-US" spc="-3" dirty="0">
                <a:solidFill>
                  <a:srgbClr val="4B4B4D"/>
                </a:solidFill>
                <a:latin typeface="Open Sans"/>
                <a:cs typeface="Open Sans"/>
              </a:rPr>
              <a:t>Anomalies and faults</a:t>
            </a:r>
          </a:p>
          <a:p>
            <a:pPr marL="179388" marR="3175" indent="-171450">
              <a:lnSpc>
                <a:spcPct val="135800"/>
              </a:lnSpc>
              <a:spcBef>
                <a:spcPts val="63"/>
              </a:spcBef>
              <a:buFontTx/>
              <a:buChar char="-"/>
            </a:pPr>
            <a:r>
              <a:rPr lang="en-US" spc="-3" dirty="0">
                <a:solidFill>
                  <a:srgbClr val="4B4B4D"/>
                </a:solidFill>
                <a:latin typeface="Open Sans"/>
                <a:cs typeface="Open Sans"/>
              </a:rPr>
              <a:t>Degradations  </a:t>
            </a:r>
          </a:p>
          <a:p>
            <a:pPr marL="179388" marR="3175" indent="-171450">
              <a:lnSpc>
                <a:spcPct val="135800"/>
              </a:lnSpc>
              <a:spcBef>
                <a:spcPts val="63"/>
              </a:spcBef>
              <a:buFontTx/>
              <a:buChar char="-"/>
            </a:pPr>
            <a:r>
              <a:rPr lang="en-US" spc="-3" dirty="0">
                <a:solidFill>
                  <a:srgbClr val="4B4B4D"/>
                </a:solidFill>
                <a:latin typeface="Open Sans"/>
                <a:cs typeface="Open Sans"/>
              </a:rPr>
              <a:t>Overheating</a:t>
            </a:r>
            <a:endParaRPr lang="en-US" dirty="0">
              <a:latin typeface="Open Sans"/>
              <a:cs typeface="Open Sans"/>
            </a:endParaRPr>
          </a:p>
          <a:p>
            <a:pPr marL="7938" marR="3175">
              <a:lnSpc>
                <a:spcPct val="135800"/>
              </a:lnSpc>
              <a:spcBef>
                <a:spcPts val="63"/>
              </a:spcBef>
            </a:pPr>
            <a:endParaRPr lang="en-US" dirty="0">
              <a:latin typeface="Open Sans"/>
              <a:cs typeface="Open Sans"/>
            </a:endParaRPr>
          </a:p>
        </p:txBody>
      </p:sp>
      <p:sp>
        <p:nvSpPr>
          <p:cNvPr id="19" name="object 19"/>
          <p:cNvSpPr txBox="1"/>
          <p:nvPr/>
        </p:nvSpPr>
        <p:spPr>
          <a:xfrm>
            <a:off x="7317456" y="3524250"/>
            <a:ext cx="1521743" cy="896865"/>
          </a:xfrm>
          <a:prstGeom prst="rect">
            <a:avLst/>
          </a:prstGeom>
        </p:spPr>
        <p:txBody>
          <a:bodyPr vert="horz" wrap="square" lIns="0" tIns="57547" rIns="0" bIns="0" rtlCol="0">
            <a:spAutoFit/>
          </a:bodyPr>
          <a:lstStyle/>
          <a:p>
            <a:pPr marL="7938">
              <a:spcBef>
                <a:spcPts val="453"/>
              </a:spcBef>
            </a:pPr>
            <a:r>
              <a:rPr lang="en-US" b="1" spc="-3" dirty="0">
                <a:solidFill>
                  <a:srgbClr val="373435"/>
                </a:solidFill>
                <a:latin typeface="Open Sans"/>
                <a:cs typeface="Open Sans"/>
              </a:rPr>
              <a:t>Step 4</a:t>
            </a:r>
            <a:endParaRPr lang="en-US" dirty="0">
              <a:latin typeface="Open Sans"/>
              <a:cs typeface="Open Sans"/>
            </a:endParaRPr>
          </a:p>
          <a:p>
            <a:pPr marL="7938" marR="3175">
              <a:lnSpc>
                <a:spcPct val="135800"/>
              </a:lnSpc>
            </a:pPr>
            <a:r>
              <a:rPr lang="en-US" spc="-3" dirty="0">
                <a:solidFill>
                  <a:srgbClr val="373435"/>
                </a:solidFill>
                <a:latin typeface="Open Sans"/>
                <a:cs typeface="Open Sans"/>
              </a:rPr>
              <a:t>Communication:</a:t>
            </a:r>
          </a:p>
          <a:p>
            <a:pPr marL="7938" marR="3175">
              <a:lnSpc>
                <a:spcPct val="135800"/>
              </a:lnSpc>
            </a:pPr>
            <a:r>
              <a:rPr lang="en-US" spc="-3" dirty="0">
                <a:solidFill>
                  <a:srgbClr val="373435"/>
                </a:solidFill>
                <a:latin typeface="Open Sans"/>
                <a:cs typeface="Open Sans"/>
              </a:rPr>
              <a:t>SMS to client and his assigned electrician</a:t>
            </a:r>
            <a:endParaRPr lang="en-US" dirty="0">
              <a:latin typeface="Open Sans"/>
              <a:cs typeface="Open Sans"/>
            </a:endParaRPr>
          </a:p>
        </p:txBody>
      </p:sp>
      <p:sp>
        <p:nvSpPr>
          <p:cNvPr id="20" name="object 20"/>
          <p:cNvSpPr/>
          <p:nvPr/>
        </p:nvSpPr>
        <p:spPr>
          <a:xfrm>
            <a:off x="2322511" y="2292914"/>
            <a:ext cx="123825" cy="247650"/>
          </a:xfrm>
          <a:custGeom>
            <a:avLst/>
            <a:gdLst/>
            <a:ahLst/>
            <a:cxnLst/>
            <a:rect l="l" t="t" r="r" b="b"/>
            <a:pathLst>
              <a:path w="198120" h="396239">
                <a:moveTo>
                  <a:pt x="0" y="0"/>
                </a:moveTo>
                <a:lnTo>
                  <a:pt x="0" y="396233"/>
                </a:lnTo>
                <a:lnTo>
                  <a:pt x="198118" y="198114"/>
                </a:lnTo>
                <a:lnTo>
                  <a:pt x="0" y="0"/>
                </a:lnTo>
                <a:close/>
              </a:path>
            </a:pathLst>
          </a:custGeom>
          <a:solidFill>
            <a:srgbClr val="F13F00"/>
          </a:solidFill>
        </p:spPr>
        <p:txBody>
          <a:bodyPr wrap="square" lIns="0" tIns="0" rIns="0" bIns="0" rtlCol="0"/>
          <a:lstStyle/>
          <a:p>
            <a:endParaRPr lang="en-US"/>
          </a:p>
        </p:txBody>
      </p:sp>
      <p:sp>
        <p:nvSpPr>
          <p:cNvPr id="21" name="object 21"/>
          <p:cNvSpPr/>
          <p:nvPr/>
        </p:nvSpPr>
        <p:spPr>
          <a:xfrm>
            <a:off x="4402087" y="2292914"/>
            <a:ext cx="123825" cy="247650"/>
          </a:xfrm>
          <a:custGeom>
            <a:avLst/>
            <a:gdLst/>
            <a:ahLst/>
            <a:cxnLst/>
            <a:rect l="l" t="t" r="r" b="b"/>
            <a:pathLst>
              <a:path w="198120" h="396239">
                <a:moveTo>
                  <a:pt x="0" y="0"/>
                </a:moveTo>
                <a:lnTo>
                  <a:pt x="0" y="396233"/>
                </a:lnTo>
                <a:lnTo>
                  <a:pt x="198118" y="198114"/>
                </a:lnTo>
                <a:lnTo>
                  <a:pt x="0" y="0"/>
                </a:lnTo>
                <a:close/>
              </a:path>
            </a:pathLst>
          </a:custGeom>
          <a:solidFill>
            <a:srgbClr val="F13F00"/>
          </a:solidFill>
        </p:spPr>
        <p:txBody>
          <a:bodyPr wrap="square" lIns="0" tIns="0" rIns="0" bIns="0" rtlCol="0"/>
          <a:lstStyle/>
          <a:p>
            <a:endParaRPr lang="en-US"/>
          </a:p>
        </p:txBody>
      </p:sp>
      <p:sp>
        <p:nvSpPr>
          <p:cNvPr id="22" name="object 22"/>
          <p:cNvSpPr/>
          <p:nvPr/>
        </p:nvSpPr>
        <p:spPr>
          <a:xfrm>
            <a:off x="6683168" y="2292914"/>
            <a:ext cx="123825" cy="247650"/>
          </a:xfrm>
          <a:custGeom>
            <a:avLst/>
            <a:gdLst/>
            <a:ahLst/>
            <a:cxnLst/>
            <a:rect l="l" t="t" r="r" b="b"/>
            <a:pathLst>
              <a:path w="198120" h="396239">
                <a:moveTo>
                  <a:pt x="0" y="0"/>
                </a:moveTo>
                <a:lnTo>
                  <a:pt x="0" y="396233"/>
                </a:lnTo>
                <a:lnTo>
                  <a:pt x="198118" y="198114"/>
                </a:lnTo>
                <a:lnTo>
                  <a:pt x="0" y="0"/>
                </a:lnTo>
                <a:close/>
              </a:path>
            </a:pathLst>
          </a:custGeom>
          <a:solidFill>
            <a:srgbClr val="F13F00"/>
          </a:solidFill>
        </p:spPr>
        <p:txBody>
          <a:bodyPr wrap="square" lIns="0" tIns="0" rIns="0" bIns="0" rtlCol="0"/>
          <a:lstStyle/>
          <a:p>
            <a:endParaRPr lang="en-US"/>
          </a:p>
        </p:txBody>
      </p:sp>
      <p:grpSp>
        <p:nvGrpSpPr>
          <p:cNvPr id="70" name="Group 69"/>
          <p:cNvGrpSpPr/>
          <p:nvPr/>
        </p:nvGrpSpPr>
        <p:grpSpPr>
          <a:xfrm>
            <a:off x="8585399" y="4552157"/>
            <a:ext cx="285750" cy="353219"/>
            <a:chOff x="13736638" y="7283450"/>
            <a:chExt cx="457200" cy="565151"/>
          </a:xfrm>
        </p:grpSpPr>
        <p:sp>
          <p:nvSpPr>
            <p:cNvPr id="71"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77"/>
          <p:cNvGrpSpPr/>
          <p:nvPr/>
        </p:nvGrpSpPr>
        <p:grpSpPr>
          <a:xfrm>
            <a:off x="762000" y="476250"/>
            <a:ext cx="577850" cy="619125"/>
            <a:chOff x="5372100" y="1905000"/>
            <a:chExt cx="3886201" cy="4094163"/>
          </a:xfrm>
        </p:grpSpPr>
        <p:sp>
          <p:nvSpPr>
            <p:cNvPr id="79" name="Freeform 7"/>
            <p:cNvSpPr>
              <a:spLocks noEditPoints="1"/>
            </p:cNvSpPr>
            <p:nvPr/>
          </p:nvSpPr>
          <p:spPr bwMode="auto">
            <a:xfrm>
              <a:off x="5664200" y="1905000"/>
              <a:ext cx="3314700" cy="4094163"/>
            </a:xfrm>
            <a:custGeom>
              <a:avLst/>
              <a:gdLst>
                <a:gd name="T0" fmla="*/ 7525 w 10440"/>
                <a:gd name="T1" fmla="*/ 1222 h 12896"/>
                <a:gd name="T2" fmla="*/ 10221 w 10440"/>
                <a:gd name="T3" fmla="*/ 1719 h 12896"/>
                <a:gd name="T4" fmla="*/ 9494 w 10440"/>
                <a:gd name="T5" fmla="*/ 8772 h 12896"/>
                <a:gd name="T6" fmla="*/ 6100 w 10440"/>
                <a:gd name="T7" fmla="*/ 12432 h 12896"/>
                <a:gd name="T8" fmla="*/ 2374 w 10440"/>
                <a:gd name="T9" fmla="*/ 10834 h 12896"/>
                <a:gd name="T10" fmla="*/ 146 w 10440"/>
                <a:gd name="T11" fmla="*/ 6378 h 12896"/>
                <a:gd name="T12" fmla="*/ 1592 w 10440"/>
                <a:gd name="T13" fmla="*/ 1575 h 12896"/>
                <a:gd name="T14" fmla="*/ 4170 w 10440"/>
                <a:gd name="T15" fmla="*/ 666 h 12896"/>
                <a:gd name="T16" fmla="*/ 4374 w 10440"/>
                <a:gd name="T17" fmla="*/ 11500 h 12896"/>
                <a:gd name="T18" fmla="*/ 5471 w 10440"/>
                <a:gd name="T19" fmla="*/ 11869 h 12896"/>
                <a:gd name="T20" fmla="*/ 8582 w 10440"/>
                <a:gd name="T21" fmla="*/ 8767 h 12896"/>
                <a:gd name="T22" fmla="*/ 9638 w 10440"/>
                <a:gd name="T23" fmla="*/ 2489 h 12896"/>
                <a:gd name="T24" fmla="*/ 7335 w 10440"/>
                <a:gd name="T25" fmla="*/ 2007 h 12896"/>
                <a:gd name="T26" fmla="*/ 5220 w 10440"/>
                <a:gd name="T27" fmla="*/ 976 h 12896"/>
                <a:gd name="T28" fmla="*/ 3105 w 10440"/>
                <a:gd name="T29" fmla="*/ 2007 h 12896"/>
                <a:gd name="T30" fmla="*/ 803 w 10440"/>
                <a:gd name="T31" fmla="*/ 2489 h 12896"/>
                <a:gd name="T32" fmla="*/ 1111 w 10440"/>
                <a:gd name="T33" fmla="*/ 6983 h 12896"/>
                <a:gd name="T34" fmla="*/ 2073 w 10440"/>
                <a:gd name="T35" fmla="*/ 9125 h 12896"/>
                <a:gd name="T36" fmla="*/ 2876 w 10440"/>
                <a:gd name="T37" fmla="*/ 8334 h 12896"/>
                <a:gd name="T38" fmla="*/ 3030 w 10440"/>
                <a:gd name="T39" fmla="*/ 7874 h 12896"/>
                <a:gd name="T40" fmla="*/ 2684 w 10440"/>
                <a:gd name="T41" fmla="*/ 6727 h 12896"/>
                <a:gd name="T42" fmla="*/ 2623 w 10440"/>
                <a:gd name="T43" fmla="*/ 6126 h 12896"/>
                <a:gd name="T44" fmla="*/ 2819 w 10440"/>
                <a:gd name="T45" fmla="*/ 5064 h 12896"/>
                <a:gd name="T46" fmla="*/ 3165 w 10440"/>
                <a:gd name="T47" fmla="*/ 4511 h 12896"/>
                <a:gd name="T48" fmla="*/ 4394 w 10440"/>
                <a:gd name="T49" fmla="*/ 3719 h 12896"/>
                <a:gd name="T50" fmla="*/ 4809 w 10440"/>
                <a:gd name="T51" fmla="*/ 3770 h 12896"/>
                <a:gd name="T52" fmla="*/ 4939 w 10440"/>
                <a:gd name="T53" fmla="*/ 3949 h 12896"/>
                <a:gd name="T54" fmla="*/ 4790 w 10440"/>
                <a:gd name="T55" fmla="*/ 4243 h 12896"/>
                <a:gd name="T56" fmla="*/ 4056 w 10440"/>
                <a:gd name="T57" fmla="*/ 4896 h 12896"/>
                <a:gd name="T58" fmla="*/ 4198 w 10440"/>
                <a:gd name="T59" fmla="*/ 5802 h 12896"/>
                <a:gd name="T60" fmla="*/ 3996 w 10440"/>
                <a:gd name="T61" fmla="*/ 5600 h 12896"/>
                <a:gd name="T62" fmla="*/ 4004 w 10440"/>
                <a:gd name="T63" fmla="*/ 5145 h 12896"/>
                <a:gd name="T64" fmla="*/ 4742 w 10440"/>
                <a:gd name="T65" fmla="*/ 4308 h 12896"/>
                <a:gd name="T66" fmla="*/ 5438 w 10440"/>
                <a:gd name="T67" fmla="*/ 3593 h 12896"/>
                <a:gd name="T68" fmla="*/ 5827 w 10440"/>
                <a:gd name="T69" fmla="*/ 3575 h 12896"/>
                <a:gd name="T70" fmla="*/ 6123 w 10440"/>
                <a:gd name="T71" fmla="*/ 3752 h 12896"/>
                <a:gd name="T72" fmla="*/ 6101 w 10440"/>
                <a:gd name="T73" fmla="*/ 3924 h 12896"/>
                <a:gd name="T74" fmla="*/ 4376 w 10440"/>
                <a:gd name="T75" fmla="*/ 6639 h 12896"/>
                <a:gd name="T76" fmla="*/ 4185 w 10440"/>
                <a:gd name="T77" fmla="*/ 6426 h 12896"/>
                <a:gd name="T78" fmla="*/ 4246 w 10440"/>
                <a:gd name="T79" fmla="*/ 5974 h 12896"/>
                <a:gd name="T80" fmla="*/ 6367 w 10440"/>
                <a:gd name="T81" fmla="*/ 4064 h 12896"/>
                <a:gd name="T82" fmla="*/ 6665 w 10440"/>
                <a:gd name="T83" fmla="*/ 4207 h 12896"/>
                <a:gd name="T84" fmla="*/ 6770 w 10440"/>
                <a:gd name="T85" fmla="*/ 4538 h 12896"/>
                <a:gd name="T86" fmla="*/ 7176 w 10440"/>
                <a:gd name="T87" fmla="*/ 5621 h 12896"/>
                <a:gd name="T88" fmla="*/ 6836 w 10440"/>
                <a:gd name="T89" fmla="*/ 5786 h 12896"/>
                <a:gd name="T90" fmla="*/ 6107 w 10440"/>
                <a:gd name="T91" fmla="*/ 6581 h 12896"/>
                <a:gd name="T92" fmla="*/ 5491 w 10440"/>
                <a:gd name="T93" fmla="*/ 7165 h 12896"/>
                <a:gd name="T94" fmla="*/ 5162 w 10440"/>
                <a:gd name="T95" fmla="*/ 7135 h 12896"/>
                <a:gd name="T96" fmla="*/ 4951 w 10440"/>
                <a:gd name="T97" fmla="*/ 6891 h 12896"/>
                <a:gd name="T98" fmla="*/ 4942 w 10440"/>
                <a:gd name="T99" fmla="*/ 6602 h 12896"/>
                <a:gd name="T100" fmla="*/ 6811 w 10440"/>
                <a:gd name="T101" fmla="*/ 4762 h 12896"/>
                <a:gd name="T102" fmla="*/ 7080 w 10440"/>
                <a:gd name="T103" fmla="*/ 4811 h 12896"/>
                <a:gd name="T104" fmla="*/ 7256 w 10440"/>
                <a:gd name="T105" fmla="*/ 5102 h 12896"/>
                <a:gd name="T106" fmla="*/ 6876 w 10440"/>
                <a:gd name="T107" fmla="*/ 7282 h 12896"/>
                <a:gd name="T108" fmla="*/ 6347 w 10440"/>
                <a:gd name="T109" fmla="*/ 7707 h 12896"/>
                <a:gd name="T110" fmla="*/ 5967 w 10440"/>
                <a:gd name="T111" fmla="*/ 7614 h 12896"/>
                <a:gd name="T112" fmla="*/ 5770 w 10440"/>
                <a:gd name="T113" fmla="*/ 7405 h 12896"/>
                <a:gd name="T114" fmla="*/ 5753 w 10440"/>
                <a:gd name="T115" fmla="*/ 7139 h 12896"/>
                <a:gd name="T116" fmla="*/ 6524 w 10440"/>
                <a:gd name="T117" fmla="*/ 6253 h 12896"/>
                <a:gd name="T118" fmla="*/ 6955 w 10440"/>
                <a:gd name="T119" fmla="*/ 5817 h 12896"/>
                <a:gd name="T120" fmla="*/ 7314 w 10440"/>
                <a:gd name="T121" fmla="*/ 5723 h 12896"/>
                <a:gd name="T122" fmla="*/ 7615 w 10440"/>
                <a:gd name="T123" fmla="*/ 5909 h 12896"/>
                <a:gd name="T124" fmla="*/ 7729 w 10440"/>
                <a:gd name="T125" fmla="*/ 6871 h 1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440" h="12896">
                  <a:moveTo>
                    <a:pt x="5248" y="20"/>
                  </a:moveTo>
                  <a:lnTo>
                    <a:pt x="5389" y="121"/>
                  </a:lnTo>
                  <a:lnTo>
                    <a:pt x="5533" y="220"/>
                  </a:lnTo>
                  <a:lnTo>
                    <a:pt x="5677" y="315"/>
                  </a:lnTo>
                  <a:lnTo>
                    <a:pt x="5823" y="407"/>
                  </a:lnTo>
                  <a:lnTo>
                    <a:pt x="5971" y="496"/>
                  </a:lnTo>
                  <a:lnTo>
                    <a:pt x="6120" y="583"/>
                  </a:lnTo>
                  <a:lnTo>
                    <a:pt x="6271" y="666"/>
                  </a:lnTo>
                  <a:lnTo>
                    <a:pt x="6423" y="747"/>
                  </a:lnTo>
                  <a:lnTo>
                    <a:pt x="6576" y="824"/>
                  </a:lnTo>
                  <a:lnTo>
                    <a:pt x="6732" y="898"/>
                  </a:lnTo>
                  <a:lnTo>
                    <a:pt x="6887" y="969"/>
                  </a:lnTo>
                  <a:lnTo>
                    <a:pt x="7045" y="1037"/>
                  </a:lnTo>
                  <a:lnTo>
                    <a:pt x="7205" y="1102"/>
                  </a:lnTo>
                  <a:lnTo>
                    <a:pt x="7364" y="1163"/>
                  </a:lnTo>
                  <a:lnTo>
                    <a:pt x="7525" y="1222"/>
                  </a:lnTo>
                  <a:lnTo>
                    <a:pt x="7687" y="1277"/>
                  </a:lnTo>
                  <a:lnTo>
                    <a:pt x="7851" y="1329"/>
                  </a:lnTo>
                  <a:lnTo>
                    <a:pt x="8014" y="1378"/>
                  </a:lnTo>
                  <a:lnTo>
                    <a:pt x="8179" y="1424"/>
                  </a:lnTo>
                  <a:lnTo>
                    <a:pt x="8346" y="1467"/>
                  </a:lnTo>
                  <a:lnTo>
                    <a:pt x="8512" y="1506"/>
                  </a:lnTo>
                  <a:lnTo>
                    <a:pt x="8681" y="1542"/>
                  </a:lnTo>
                  <a:lnTo>
                    <a:pt x="8849" y="1575"/>
                  </a:lnTo>
                  <a:lnTo>
                    <a:pt x="9018" y="1605"/>
                  </a:lnTo>
                  <a:lnTo>
                    <a:pt x="9188" y="1631"/>
                  </a:lnTo>
                  <a:lnTo>
                    <a:pt x="9359" y="1653"/>
                  </a:lnTo>
                  <a:lnTo>
                    <a:pt x="9531" y="1673"/>
                  </a:lnTo>
                  <a:lnTo>
                    <a:pt x="9702" y="1689"/>
                  </a:lnTo>
                  <a:lnTo>
                    <a:pt x="9875" y="1702"/>
                  </a:lnTo>
                  <a:lnTo>
                    <a:pt x="10047" y="1713"/>
                  </a:lnTo>
                  <a:lnTo>
                    <a:pt x="10221" y="1719"/>
                  </a:lnTo>
                  <a:lnTo>
                    <a:pt x="10395" y="1721"/>
                  </a:lnTo>
                  <a:lnTo>
                    <a:pt x="10440" y="1722"/>
                  </a:lnTo>
                  <a:lnTo>
                    <a:pt x="10440" y="4767"/>
                  </a:lnTo>
                  <a:lnTo>
                    <a:pt x="10435" y="5095"/>
                  </a:lnTo>
                  <a:lnTo>
                    <a:pt x="10417" y="5419"/>
                  </a:lnTo>
                  <a:lnTo>
                    <a:pt x="10388" y="5741"/>
                  </a:lnTo>
                  <a:lnTo>
                    <a:pt x="10347" y="6061"/>
                  </a:lnTo>
                  <a:lnTo>
                    <a:pt x="10296" y="6377"/>
                  </a:lnTo>
                  <a:lnTo>
                    <a:pt x="10231" y="6690"/>
                  </a:lnTo>
                  <a:lnTo>
                    <a:pt x="10158" y="7000"/>
                  </a:lnTo>
                  <a:lnTo>
                    <a:pt x="10074" y="7306"/>
                  </a:lnTo>
                  <a:lnTo>
                    <a:pt x="9977" y="7608"/>
                  </a:lnTo>
                  <a:lnTo>
                    <a:pt x="9872" y="7906"/>
                  </a:lnTo>
                  <a:lnTo>
                    <a:pt x="9756" y="8200"/>
                  </a:lnTo>
                  <a:lnTo>
                    <a:pt x="9629" y="8488"/>
                  </a:lnTo>
                  <a:lnTo>
                    <a:pt x="9494" y="8772"/>
                  </a:lnTo>
                  <a:lnTo>
                    <a:pt x="9348" y="9051"/>
                  </a:lnTo>
                  <a:lnTo>
                    <a:pt x="9192" y="9324"/>
                  </a:lnTo>
                  <a:lnTo>
                    <a:pt x="9027" y="9592"/>
                  </a:lnTo>
                  <a:lnTo>
                    <a:pt x="8853" y="9853"/>
                  </a:lnTo>
                  <a:lnTo>
                    <a:pt x="8670" y="10108"/>
                  </a:lnTo>
                  <a:lnTo>
                    <a:pt x="8478" y="10356"/>
                  </a:lnTo>
                  <a:lnTo>
                    <a:pt x="8277" y="10599"/>
                  </a:lnTo>
                  <a:lnTo>
                    <a:pt x="8067" y="10834"/>
                  </a:lnTo>
                  <a:lnTo>
                    <a:pt x="7849" y="11062"/>
                  </a:lnTo>
                  <a:lnTo>
                    <a:pt x="7623" y="11282"/>
                  </a:lnTo>
                  <a:lnTo>
                    <a:pt x="7389" y="11494"/>
                  </a:lnTo>
                  <a:lnTo>
                    <a:pt x="7145" y="11700"/>
                  </a:lnTo>
                  <a:lnTo>
                    <a:pt x="6896" y="11896"/>
                  </a:lnTo>
                  <a:lnTo>
                    <a:pt x="6638" y="12083"/>
                  </a:lnTo>
                  <a:lnTo>
                    <a:pt x="6372" y="12263"/>
                  </a:lnTo>
                  <a:lnTo>
                    <a:pt x="6100" y="12432"/>
                  </a:lnTo>
                  <a:lnTo>
                    <a:pt x="5820" y="12594"/>
                  </a:lnTo>
                  <a:lnTo>
                    <a:pt x="5534" y="12745"/>
                  </a:lnTo>
                  <a:lnTo>
                    <a:pt x="5240" y="12886"/>
                  </a:lnTo>
                  <a:lnTo>
                    <a:pt x="5220" y="12896"/>
                  </a:lnTo>
                  <a:lnTo>
                    <a:pt x="5201" y="12886"/>
                  </a:lnTo>
                  <a:lnTo>
                    <a:pt x="4908" y="12745"/>
                  </a:lnTo>
                  <a:lnTo>
                    <a:pt x="4622" y="12594"/>
                  </a:lnTo>
                  <a:lnTo>
                    <a:pt x="4341" y="12432"/>
                  </a:lnTo>
                  <a:lnTo>
                    <a:pt x="4070" y="12263"/>
                  </a:lnTo>
                  <a:lnTo>
                    <a:pt x="3804" y="12083"/>
                  </a:lnTo>
                  <a:lnTo>
                    <a:pt x="3546" y="11896"/>
                  </a:lnTo>
                  <a:lnTo>
                    <a:pt x="3295" y="11700"/>
                  </a:lnTo>
                  <a:lnTo>
                    <a:pt x="3053" y="11495"/>
                  </a:lnTo>
                  <a:lnTo>
                    <a:pt x="2818" y="11283"/>
                  </a:lnTo>
                  <a:lnTo>
                    <a:pt x="2592" y="11062"/>
                  </a:lnTo>
                  <a:lnTo>
                    <a:pt x="2374" y="10834"/>
                  </a:lnTo>
                  <a:lnTo>
                    <a:pt x="2165" y="10599"/>
                  </a:lnTo>
                  <a:lnTo>
                    <a:pt x="1963" y="10358"/>
                  </a:lnTo>
                  <a:lnTo>
                    <a:pt x="1771" y="10108"/>
                  </a:lnTo>
                  <a:lnTo>
                    <a:pt x="1588" y="9853"/>
                  </a:lnTo>
                  <a:lnTo>
                    <a:pt x="1413" y="9592"/>
                  </a:lnTo>
                  <a:lnTo>
                    <a:pt x="1248" y="9324"/>
                  </a:lnTo>
                  <a:lnTo>
                    <a:pt x="1092" y="9051"/>
                  </a:lnTo>
                  <a:lnTo>
                    <a:pt x="948" y="8773"/>
                  </a:lnTo>
                  <a:lnTo>
                    <a:pt x="811" y="8489"/>
                  </a:lnTo>
                  <a:lnTo>
                    <a:pt x="685" y="8200"/>
                  </a:lnTo>
                  <a:lnTo>
                    <a:pt x="569" y="7906"/>
                  </a:lnTo>
                  <a:lnTo>
                    <a:pt x="463" y="7608"/>
                  </a:lnTo>
                  <a:lnTo>
                    <a:pt x="367" y="7306"/>
                  </a:lnTo>
                  <a:lnTo>
                    <a:pt x="283" y="7000"/>
                  </a:lnTo>
                  <a:lnTo>
                    <a:pt x="209" y="6690"/>
                  </a:lnTo>
                  <a:lnTo>
                    <a:pt x="146" y="6378"/>
                  </a:lnTo>
                  <a:lnTo>
                    <a:pt x="94" y="6061"/>
                  </a:lnTo>
                  <a:lnTo>
                    <a:pt x="53" y="5741"/>
                  </a:lnTo>
                  <a:lnTo>
                    <a:pt x="24" y="5419"/>
                  </a:lnTo>
                  <a:lnTo>
                    <a:pt x="6" y="5095"/>
                  </a:lnTo>
                  <a:lnTo>
                    <a:pt x="0" y="4767"/>
                  </a:lnTo>
                  <a:lnTo>
                    <a:pt x="0" y="1722"/>
                  </a:lnTo>
                  <a:lnTo>
                    <a:pt x="45" y="1721"/>
                  </a:lnTo>
                  <a:lnTo>
                    <a:pt x="220" y="1719"/>
                  </a:lnTo>
                  <a:lnTo>
                    <a:pt x="393" y="1713"/>
                  </a:lnTo>
                  <a:lnTo>
                    <a:pt x="566" y="1702"/>
                  </a:lnTo>
                  <a:lnTo>
                    <a:pt x="739" y="1689"/>
                  </a:lnTo>
                  <a:lnTo>
                    <a:pt x="911" y="1673"/>
                  </a:lnTo>
                  <a:lnTo>
                    <a:pt x="1082" y="1653"/>
                  </a:lnTo>
                  <a:lnTo>
                    <a:pt x="1253" y="1631"/>
                  </a:lnTo>
                  <a:lnTo>
                    <a:pt x="1423" y="1605"/>
                  </a:lnTo>
                  <a:lnTo>
                    <a:pt x="1592" y="1575"/>
                  </a:lnTo>
                  <a:lnTo>
                    <a:pt x="1761" y="1542"/>
                  </a:lnTo>
                  <a:lnTo>
                    <a:pt x="1928" y="1506"/>
                  </a:lnTo>
                  <a:lnTo>
                    <a:pt x="2096" y="1467"/>
                  </a:lnTo>
                  <a:lnTo>
                    <a:pt x="2261" y="1424"/>
                  </a:lnTo>
                  <a:lnTo>
                    <a:pt x="2426" y="1378"/>
                  </a:lnTo>
                  <a:lnTo>
                    <a:pt x="2591" y="1329"/>
                  </a:lnTo>
                  <a:lnTo>
                    <a:pt x="2754" y="1277"/>
                  </a:lnTo>
                  <a:lnTo>
                    <a:pt x="2916" y="1221"/>
                  </a:lnTo>
                  <a:lnTo>
                    <a:pt x="3077" y="1163"/>
                  </a:lnTo>
                  <a:lnTo>
                    <a:pt x="3237" y="1101"/>
                  </a:lnTo>
                  <a:lnTo>
                    <a:pt x="3396" y="1037"/>
                  </a:lnTo>
                  <a:lnTo>
                    <a:pt x="3553" y="969"/>
                  </a:lnTo>
                  <a:lnTo>
                    <a:pt x="3710" y="898"/>
                  </a:lnTo>
                  <a:lnTo>
                    <a:pt x="3864" y="824"/>
                  </a:lnTo>
                  <a:lnTo>
                    <a:pt x="4018" y="747"/>
                  </a:lnTo>
                  <a:lnTo>
                    <a:pt x="4170" y="666"/>
                  </a:lnTo>
                  <a:lnTo>
                    <a:pt x="4321" y="583"/>
                  </a:lnTo>
                  <a:lnTo>
                    <a:pt x="4471" y="496"/>
                  </a:lnTo>
                  <a:lnTo>
                    <a:pt x="4618" y="407"/>
                  </a:lnTo>
                  <a:lnTo>
                    <a:pt x="4764" y="315"/>
                  </a:lnTo>
                  <a:lnTo>
                    <a:pt x="4909" y="220"/>
                  </a:lnTo>
                  <a:lnTo>
                    <a:pt x="5053" y="121"/>
                  </a:lnTo>
                  <a:lnTo>
                    <a:pt x="5194" y="20"/>
                  </a:lnTo>
                  <a:lnTo>
                    <a:pt x="5220" y="0"/>
                  </a:lnTo>
                  <a:lnTo>
                    <a:pt x="5248" y="20"/>
                  </a:lnTo>
                  <a:close/>
                  <a:moveTo>
                    <a:pt x="3883" y="5150"/>
                  </a:moveTo>
                  <a:lnTo>
                    <a:pt x="3883" y="7057"/>
                  </a:lnTo>
                  <a:lnTo>
                    <a:pt x="4594" y="7472"/>
                  </a:lnTo>
                  <a:lnTo>
                    <a:pt x="3255" y="8476"/>
                  </a:lnTo>
                  <a:lnTo>
                    <a:pt x="5734" y="9451"/>
                  </a:lnTo>
                  <a:lnTo>
                    <a:pt x="4319" y="11463"/>
                  </a:lnTo>
                  <a:lnTo>
                    <a:pt x="4374" y="11500"/>
                  </a:lnTo>
                  <a:lnTo>
                    <a:pt x="4427" y="11537"/>
                  </a:lnTo>
                  <a:lnTo>
                    <a:pt x="4482" y="11573"/>
                  </a:lnTo>
                  <a:lnTo>
                    <a:pt x="4536" y="11608"/>
                  </a:lnTo>
                  <a:lnTo>
                    <a:pt x="4592" y="11644"/>
                  </a:lnTo>
                  <a:lnTo>
                    <a:pt x="4648" y="11678"/>
                  </a:lnTo>
                  <a:lnTo>
                    <a:pt x="4704" y="11713"/>
                  </a:lnTo>
                  <a:lnTo>
                    <a:pt x="4759" y="11747"/>
                  </a:lnTo>
                  <a:lnTo>
                    <a:pt x="4816" y="11780"/>
                  </a:lnTo>
                  <a:lnTo>
                    <a:pt x="4873" y="11814"/>
                  </a:lnTo>
                  <a:lnTo>
                    <a:pt x="4930" y="11847"/>
                  </a:lnTo>
                  <a:lnTo>
                    <a:pt x="4987" y="11879"/>
                  </a:lnTo>
                  <a:lnTo>
                    <a:pt x="5046" y="11911"/>
                  </a:lnTo>
                  <a:lnTo>
                    <a:pt x="5104" y="11942"/>
                  </a:lnTo>
                  <a:lnTo>
                    <a:pt x="5162" y="11973"/>
                  </a:lnTo>
                  <a:lnTo>
                    <a:pt x="5220" y="12004"/>
                  </a:lnTo>
                  <a:lnTo>
                    <a:pt x="5471" y="11869"/>
                  </a:lnTo>
                  <a:lnTo>
                    <a:pt x="5715" y="11727"/>
                  </a:lnTo>
                  <a:lnTo>
                    <a:pt x="5954" y="11576"/>
                  </a:lnTo>
                  <a:lnTo>
                    <a:pt x="6186" y="11418"/>
                  </a:lnTo>
                  <a:lnTo>
                    <a:pt x="6411" y="11253"/>
                  </a:lnTo>
                  <a:lnTo>
                    <a:pt x="6631" y="11081"/>
                  </a:lnTo>
                  <a:lnTo>
                    <a:pt x="6844" y="10901"/>
                  </a:lnTo>
                  <a:lnTo>
                    <a:pt x="7050" y="10715"/>
                  </a:lnTo>
                  <a:lnTo>
                    <a:pt x="7250" y="10521"/>
                  </a:lnTo>
                  <a:lnTo>
                    <a:pt x="7442" y="10322"/>
                  </a:lnTo>
                  <a:lnTo>
                    <a:pt x="7627" y="10116"/>
                  </a:lnTo>
                  <a:lnTo>
                    <a:pt x="7805" y="9905"/>
                  </a:lnTo>
                  <a:lnTo>
                    <a:pt x="7975" y="9688"/>
                  </a:lnTo>
                  <a:lnTo>
                    <a:pt x="8139" y="9466"/>
                  </a:lnTo>
                  <a:lnTo>
                    <a:pt x="8295" y="9238"/>
                  </a:lnTo>
                  <a:lnTo>
                    <a:pt x="8442" y="9005"/>
                  </a:lnTo>
                  <a:lnTo>
                    <a:pt x="8582" y="8767"/>
                  </a:lnTo>
                  <a:lnTo>
                    <a:pt x="8714" y="8525"/>
                  </a:lnTo>
                  <a:lnTo>
                    <a:pt x="8837" y="8278"/>
                  </a:lnTo>
                  <a:lnTo>
                    <a:pt x="8953" y="8027"/>
                  </a:lnTo>
                  <a:lnTo>
                    <a:pt x="9059" y="7772"/>
                  </a:lnTo>
                  <a:lnTo>
                    <a:pt x="9157" y="7513"/>
                  </a:lnTo>
                  <a:lnTo>
                    <a:pt x="9247" y="7251"/>
                  </a:lnTo>
                  <a:lnTo>
                    <a:pt x="9328" y="6986"/>
                  </a:lnTo>
                  <a:lnTo>
                    <a:pt x="9399" y="6717"/>
                  </a:lnTo>
                  <a:lnTo>
                    <a:pt x="9461" y="6445"/>
                  </a:lnTo>
                  <a:lnTo>
                    <a:pt x="9514" y="6171"/>
                  </a:lnTo>
                  <a:lnTo>
                    <a:pt x="9558" y="5894"/>
                  </a:lnTo>
                  <a:lnTo>
                    <a:pt x="9593" y="5615"/>
                  </a:lnTo>
                  <a:lnTo>
                    <a:pt x="9618" y="5335"/>
                  </a:lnTo>
                  <a:lnTo>
                    <a:pt x="9633" y="5052"/>
                  </a:lnTo>
                  <a:lnTo>
                    <a:pt x="9638" y="4767"/>
                  </a:lnTo>
                  <a:lnTo>
                    <a:pt x="9638" y="2489"/>
                  </a:lnTo>
                  <a:lnTo>
                    <a:pt x="9489" y="2476"/>
                  </a:lnTo>
                  <a:lnTo>
                    <a:pt x="9342" y="2461"/>
                  </a:lnTo>
                  <a:lnTo>
                    <a:pt x="9195" y="2442"/>
                  </a:lnTo>
                  <a:lnTo>
                    <a:pt x="9049" y="2422"/>
                  </a:lnTo>
                  <a:lnTo>
                    <a:pt x="8903" y="2399"/>
                  </a:lnTo>
                  <a:lnTo>
                    <a:pt x="8758" y="2374"/>
                  </a:lnTo>
                  <a:lnTo>
                    <a:pt x="8613" y="2348"/>
                  </a:lnTo>
                  <a:lnTo>
                    <a:pt x="8468" y="2318"/>
                  </a:lnTo>
                  <a:lnTo>
                    <a:pt x="8324" y="2287"/>
                  </a:lnTo>
                  <a:lnTo>
                    <a:pt x="8181" y="2253"/>
                  </a:lnTo>
                  <a:lnTo>
                    <a:pt x="8038" y="2217"/>
                  </a:lnTo>
                  <a:lnTo>
                    <a:pt x="7897" y="2179"/>
                  </a:lnTo>
                  <a:lnTo>
                    <a:pt x="7756" y="2140"/>
                  </a:lnTo>
                  <a:lnTo>
                    <a:pt x="7614" y="2097"/>
                  </a:lnTo>
                  <a:lnTo>
                    <a:pt x="7474" y="2053"/>
                  </a:lnTo>
                  <a:lnTo>
                    <a:pt x="7335" y="2007"/>
                  </a:lnTo>
                  <a:lnTo>
                    <a:pt x="7196" y="1958"/>
                  </a:lnTo>
                  <a:lnTo>
                    <a:pt x="7060" y="1907"/>
                  </a:lnTo>
                  <a:lnTo>
                    <a:pt x="6922" y="1854"/>
                  </a:lnTo>
                  <a:lnTo>
                    <a:pt x="6785" y="1799"/>
                  </a:lnTo>
                  <a:lnTo>
                    <a:pt x="6650" y="1742"/>
                  </a:lnTo>
                  <a:lnTo>
                    <a:pt x="6516" y="1683"/>
                  </a:lnTo>
                  <a:lnTo>
                    <a:pt x="6383" y="1621"/>
                  </a:lnTo>
                  <a:lnTo>
                    <a:pt x="6250" y="1558"/>
                  </a:lnTo>
                  <a:lnTo>
                    <a:pt x="6118" y="1493"/>
                  </a:lnTo>
                  <a:lnTo>
                    <a:pt x="5986" y="1425"/>
                  </a:lnTo>
                  <a:lnTo>
                    <a:pt x="5857" y="1355"/>
                  </a:lnTo>
                  <a:lnTo>
                    <a:pt x="5727" y="1284"/>
                  </a:lnTo>
                  <a:lnTo>
                    <a:pt x="5599" y="1209"/>
                  </a:lnTo>
                  <a:lnTo>
                    <a:pt x="5472" y="1134"/>
                  </a:lnTo>
                  <a:lnTo>
                    <a:pt x="5346" y="1056"/>
                  </a:lnTo>
                  <a:lnTo>
                    <a:pt x="5220" y="976"/>
                  </a:lnTo>
                  <a:lnTo>
                    <a:pt x="5096" y="1056"/>
                  </a:lnTo>
                  <a:lnTo>
                    <a:pt x="4970" y="1134"/>
                  </a:lnTo>
                  <a:lnTo>
                    <a:pt x="4843" y="1209"/>
                  </a:lnTo>
                  <a:lnTo>
                    <a:pt x="4714" y="1284"/>
                  </a:lnTo>
                  <a:lnTo>
                    <a:pt x="4585" y="1355"/>
                  </a:lnTo>
                  <a:lnTo>
                    <a:pt x="4454" y="1425"/>
                  </a:lnTo>
                  <a:lnTo>
                    <a:pt x="4324" y="1493"/>
                  </a:lnTo>
                  <a:lnTo>
                    <a:pt x="4192" y="1558"/>
                  </a:lnTo>
                  <a:lnTo>
                    <a:pt x="4059" y="1621"/>
                  </a:lnTo>
                  <a:lnTo>
                    <a:pt x="3925" y="1683"/>
                  </a:lnTo>
                  <a:lnTo>
                    <a:pt x="3790" y="1742"/>
                  </a:lnTo>
                  <a:lnTo>
                    <a:pt x="3655" y="1799"/>
                  </a:lnTo>
                  <a:lnTo>
                    <a:pt x="3519" y="1854"/>
                  </a:lnTo>
                  <a:lnTo>
                    <a:pt x="3382" y="1907"/>
                  </a:lnTo>
                  <a:lnTo>
                    <a:pt x="3244" y="1958"/>
                  </a:lnTo>
                  <a:lnTo>
                    <a:pt x="3105" y="2007"/>
                  </a:lnTo>
                  <a:lnTo>
                    <a:pt x="2966" y="2053"/>
                  </a:lnTo>
                  <a:lnTo>
                    <a:pt x="2826" y="2097"/>
                  </a:lnTo>
                  <a:lnTo>
                    <a:pt x="2685" y="2140"/>
                  </a:lnTo>
                  <a:lnTo>
                    <a:pt x="2544" y="2179"/>
                  </a:lnTo>
                  <a:lnTo>
                    <a:pt x="2402" y="2217"/>
                  </a:lnTo>
                  <a:lnTo>
                    <a:pt x="2260" y="2253"/>
                  </a:lnTo>
                  <a:lnTo>
                    <a:pt x="2116" y="2287"/>
                  </a:lnTo>
                  <a:lnTo>
                    <a:pt x="1972" y="2318"/>
                  </a:lnTo>
                  <a:lnTo>
                    <a:pt x="1828" y="2348"/>
                  </a:lnTo>
                  <a:lnTo>
                    <a:pt x="1683" y="2374"/>
                  </a:lnTo>
                  <a:lnTo>
                    <a:pt x="1538" y="2399"/>
                  </a:lnTo>
                  <a:lnTo>
                    <a:pt x="1392" y="2422"/>
                  </a:lnTo>
                  <a:lnTo>
                    <a:pt x="1244" y="2442"/>
                  </a:lnTo>
                  <a:lnTo>
                    <a:pt x="1097" y="2461"/>
                  </a:lnTo>
                  <a:lnTo>
                    <a:pt x="950" y="2476"/>
                  </a:lnTo>
                  <a:lnTo>
                    <a:pt x="803" y="2489"/>
                  </a:lnTo>
                  <a:lnTo>
                    <a:pt x="803" y="4767"/>
                  </a:lnTo>
                  <a:lnTo>
                    <a:pt x="804" y="4919"/>
                  </a:lnTo>
                  <a:lnTo>
                    <a:pt x="807" y="5070"/>
                  </a:lnTo>
                  <a:lnTo>
                    <a:pt x="815" y="5221"/>
                  </a:lnTo>
                  <a:lnTo>
                    <a:pt x="825" y="5372"/>
                  </a:lnTo>
                  <a:lnTo>
                    <a:pt x="837" y="5521"/>
                  </a:lnTo>
                  <a:lnTo>
                    <a:pt x="853" y="5671"/>
                  </a:lnTo>
                  <a:lnTo>
                    <a:pt x="872" y="5820"/>
                  </a:lnTo>
                  <a:lnTo>
                    <a:pt x="892" y="5967"/>
                  </a:lnTo>
                  <a:lnTo>
                    <a:pt x="916" y="6114"/>
                  </a:lnTo>
                  <a:lnTo>
                    <a:pt x="942" y="6261"/>
                  </a:lnTo>
                  <a:lnTo>
                    <a:pt x="970" y="6407"/>
                  </a:lnTo>
                  <a:lnTo>
                    <a:pt x="1002" y="6552"/>
                  </a:lnTo>
                  <a:lnTo>
                    <a:pt x="1035" y="6696"/>
                  </a:lnTo>
                  <a:lnTo>
                    <a:pt x="1072" y="6840"/>
                  </a:lnTo>
                  <a:lnTo>
                    <a:pt x="1111" y="6983"/>
                  </a:lnTo>
                  <a:lnTo>
                    <a:pt x="1154" y="7125"/>
                  </a:lnTo>
                  <a:lnTo>
                    <a:pt x="1198" y="7266"/>
                  </a:lnTo>
                  <a:lnTo>
                    <a:pt x="1244" y="7406"/>
                  </a:lnTo>
                  <a:lnTo>
                    <a:pt x="1294" y="7545"/>
                  </a:lnTo>
                  <a:lnTo>
                    <a:pt x="1347" y="7683"/>
                  </a:lnTo>
                  <a:lnTo>
                    <a:pt x="1400" y="7820"/>
                  </a:lnTo>
                  <a:lnTo>
                    <a:pt x="1457" y="7956"/>
                  </a:lnTo>
                  <a:lnTo>
                    <a:pt x="1516" y="8090"/>
                  </a:lnTo>
                  <a:lnTo>
                    <a:pt x="1577" y="8223"/>
                  </a:lnTo>
                  <a:lnTo>
                    <a:pt x="1641" y="8356"/>
                  </a:lnTo>
                  <a:lnTo>
                    <a:pt x="1708" y="8488"/>
                  </a:lnTo>
                  <a:lnTo>
                    <a:pt x="1776" y="8618"/>
                  </a:lnTo>
                  <a:lnTo>
                    <a:pt x="1847" y="8746"/>
                  </a:lnTo>
                  <a:lnTo>
                    <a:pt x="1920" y="8874"/>
                  </a:lnTo>
                  <a:lnTo>
                    <a:pt x="1995" y="9000"/>
                  </a:lnTo>
                  <a:lnTo>
                    <a:pt x="2073" y="9125"/>
                  </a:lnTo>
                  <a:lnTo>
                    <a:pt x="2153" y="9248"/>
                  </a:lnTo>
                  <a:lnTo>
                    <a:pt x="2210" y="9177"/>
                  </a:lnTo>
                  <a:lnTo>
                    <a:pt x="2268" y="9105"/>
                  </a:lnTo>
                  <a:lnTo>
                    <a:pt x="2327" y="9031"/>
                  </a:lnTo>
                  <a:lnTo>
                    <a:pt x="2387" y="8956"/>
                  </a:lnTo>
                  <a:lnTo>
                    <a:pt x="2445" y="8882"/>
                  </a:lnTo>
                  <a:lnTo>
                    <a:pt x="2503" y="8809"/>
                  </a:lnTo>
                  <a:lnTo>
                    <a:pt x="2560" y="8736"/>
                  </a:lnTo>
                  <a:lnTo>
                    <a:pt x="2616" y="8666"/>
                  </a:lnTo>
                  <a:lnTo>
                    <a:pt x="2654" y="8620"/>
                  </a:lnTo>
                  <a:lnTo>
                    <a:pt x="2691" y="8572"/>
                  </a:lnTo>
                  <a:lnTo>
                    <a:pt x="2728" y="8525"/>
                  </a:lnTo>
                  <a:lnTo>
                    <a:pt x="2766" y="8476"/>
                  </a:lnTo>
                  <a:lnTo>
                    <a:pt x="2802" y="8429"/>
                  </a:lnTo>
                  <a:lnTo>
                    <a:pt x="2839" y="8381"/>
                  </a:lnTo>
                  <a:lnTo>
                    <a:pt x="2876" y="8334"/>
                  </a:lnTo>
                  <a:lnTo>
                    <a:pt x="2913" y="8285"/>
                  </a:lnTo>
                  <a:lnTo>
                    <a:pt x="2931" y="8264"/>
                  </a:lnTo>
                  <a:lnTo>
                    <a:pt x="2950" y="8239"/>
                  </a:lnTo>
                  <a:lnTo>
                    <a:pt x="2971" y="8211"/>
                  </a:lnTo>
                  <a:lnTo>
                    <a:pt x="2994" y="8182"/>
                  </a:lnTo>
                  <a:lnTo>
                    <a:pt x="3015" y="8153"/>
                  </a:lnTo>
                  <a:lnTo>
                    <a:pt x="3034" y="8126"/>
                  </a:lnTo>
                  <a:lnTo>
                    <a:pt x="3052" y="8100"/>
                  </a:lnTo>
                  <a:lnTo>
                    <a:pt x="3064" y="8077"/>
                  </a:lnTo>
                  <a:lnTo>
                    <a:pt x="3066" y="8069"/>
                  </a:lnTo>
                  <a:lnTo>
                    <a:pt x="3066" y="8056"/>
                  </a:lnTo>
                  <a:lnTo>
                    <a:pt x="3065" y="8042"/>
                  </a:lnTo>
                  <a:lnTo>
                    <a:pt x="3063" y="8024"/>
                  </a:lnTo>
                  <a:lnTo>
                    <a:pt x="3055" y="7982"/>
                  </a:lnTo>
                  <a:lnTo>
                    <a:pt x="3044" y="7931"/>
                  </a:lnTo>
                  <a:lnTo>
                    <a:pt x="3030" y="7874"/>
                  </a:lnTo>
                  <a:lnTo>
                    <a:pt x="3014" y="7812"/>
                  </a:lnTo>
                  <a:lnTo>
                    <a:pt x="2996" y="7747"/>
                  </a:lnTo>
                  <a:lnTo>
                    <a:pt x="2977" y="7679"/>
                  </a:lnTo>
                  <a:lnTo>
                    <a:pt x="2938" y="7545"/>
                  </a:lnTo>
                  <a:lnTo>
                    <a:pt x="2901" y="7422"/>
                  </a:lnTo>
                  <a:lnTo>
                    <a:pt x="2870" y="7323"/>
                  </a:lnTo>
                  <a:lnTo>
                    <a:pt x="2851" y="7263"/>
                  </a:lnTo>
                  <a:lnTo>
                    <a:pt x="2831" y="7200"/>
                  </a:lnTo>
                  <a:lnTo>
                    <a:pt x="2812" y="7138"/>
                  </a:lnTo>
                  <a:lnTo>
                    <a:pt x="2792" y="7075"/>
                  </a:lnTo>
                  <a:lnTo>
                    <a:pt x="2773" y="7013"/>
                  </a:lnTo>
                  <a:lnTo>
                    <a:pt x="2753" y="6950"/>
                  </a:lnTo>
                  <a:lnTo>
                    <a:pt x="2734" y="6888"/>
                  </a:lnTo>
                  <a:lnTo>
                    <a:pt x="2715" y="6825"/>
                  </a:lnTo>
                  <a:lnTo>
                    <a:pt x="2696" y="6764"/>
                  </a:lnTo>
                  <a:lnTo>
                    <a:pt x="2684" y="6727"/>
                  </a:lnTo>
                  <a:lnTo>
                    <a:pt x="2672" y="6686"/>
                  </a:lnTo>
                  <a:lnTo>
                    <a:pt x="2659" y="6646"/>
                  </a:lnTo>
                  <a:lnTo>
                    <a:pt x="2647" y="6603"/>
                  </a:lnTo>
                  <a:lnTo>
                    <a:pt x="2635" y="6562"/>
                  </a:lnTo>
                  <a:lnTo>
                    <a:pt x="2626" y="6520"/>
                  </a:lnTo>
                  <a:lnTo>
                    <a:pt x="2617" y="6480"/>
                  </a:lnTo>
                  <a:lnTo>
                    <a:pt x="2611" y="6442"/>
                  </a:lnTo>
                  <a:lnTo>
                    <a:pt x="2609" y="6423"/>
                  </a:lnTo>
                  <a:lnTo>
                    <a:pt x="2608" y="6401"/>
                  </a:lnTo>
                  <a:lnTo>
                    <a:pt x="2607" y="6380"/>
                  </a:lnTo>
                  <a:lnTo>
                    <a:pt x="2607" y="6359"/>
                  </a:lnTo>
                  <a:lnTo>
                    <a:pt x="2608" y="6312"/>
                  </a:lnTo>
                  <a:lnTo>
                    <a:pt x="2610" y="6265"/>
                  </a:lnTo>
                  <a:lnTo>
                    <a:pt x="2614" y="6216"/>
                  </a:lnTo>
                  <a:lnTo>
                    <a:pt x="2618" y="6170"/>
                  </a:lnTo>
                  <a:lnTo>
                    <a:pt x="2623" y="6126"/>
                  </a:lnTo>
                  <a:lnTo>
                    <a:pt x="2627" y="6086"/>
                  </a:lnTo>
                  <a:lnTo>
                    <a:pt x="2635" y="6018"/>
                  </a:lnTo>
                  <a:lnTo>
                    <a:pt x="2643" y="5949"/>
                  </a:lnTo>
                  <a:lnTo>
                    <a:pt x="2653" y="5881"/>
                  </a:lnTo>
                  <a:lnTo>
                    <a:pt x="2664" y="5812"/>
                  </a:lnTo>
                  <a:lnTo>
                    <a:pt x="2674" y="5745"/>
                  </a:lnTo>
                  <a:lnTo>
                    <a:pt x="2685" y="5677"/>
                  </a:lnTo>
                  <a:lnTo>
                    <a:pt x="2697" y="5609"/>
                  </a:lnTo>
                  <a:lnTo>
                    <a:pt x="2710" y="5542"/>
                  </a:lnTo>
                  <a:lnTo>
                    <a:pt x="2728" y="5450"/>
                  </a:lnTo>
                  <a:lnTo>
                    <a:pt x="2749" y="5347"/>
                  </a:lnTo>
                  <a:lnTo>
                    <a:pt x="2761" y="5291"/>
                  </a:lnTo>
                  <a:lnTo>
                    <a:pt x="2774" y="5235"/>
                  </a:lnTo>
                  <a:lnTo>
                    <a:pt x="2788" y="5178"/>
                  </a:lnTo>
                  <a:lnTo>
                    <a:pt x="2802" y="5121"/>
                  </a:lnTo>
                  <a:lnTo>
                    <a:pt x="2819" y="5064"/>
                  </a:lnTo>
                  <a:lnTo>
                    <a:pt x="2836" y="5008"/>
                  </a:lnTo>
                  <a:lnTo>
                    <a:pt x="2854" y="4954"/>
                  </a:lnTo>
                  <a:lnTo>
                    <a:pt x="2871" y="4901"/>
                  </a:lnTo>
                  <a:lnTo>
                    <a:pt x="2892" y="4853"/>
                  </a:lnTo>
                  <a:lnTo>
                    <a:pt x="2912" y="4806"/>
                  </a:lnTo>
                  <a:lnTo>
                    <a:pt x="2922" y="4784"/>
                  </a:lnTo>
                  <a:lnTo>
                    <a:pt x="2933" y="4764"/>
                  </a:lnTo>
                  <a:lnTo>
                    <a:pt x="2944" y="4743"/>
                  </a:lnTo>
                  <a:lnTo>
                    <a:pt x="2956" y="4726"/>
                  </a:lnTo>
                  <a:lnTo>
                    <a:pt x="2973" y="4698"/>
                  </a:lnTo>
                  <a:lnTo>
                    <a:pt x="2996" y="4671"/>
                  </a:lnTo>
                  <a:lnTo>
                    <a:pt x="3023" y="4641"/>
                  </a:lnTo>
                  <a:lnTo>
                    <a:pt x="3053" y="4610"/>
                  </a:lnTo>
                  <a:lnTo>
                    <a:pt x="3087" y="4577"/>
                  </a:lnTo>
                  <a:lnTo>
                    <a:pt x="3124" y="4544"/>
                  </a:lnTo>
                  <a:lnTo>
                    <a:pt x="3165" y="4511"/>
                  </a:lnTo>
                  <a:lnTo>
                    <a:pt x="3207" y="4475"/>
                  </a:lnTo>
                  <a:lnTo>
                    <a:pt x="3253" y="4439"/>
                  </a:lnTo>
                  <a:lnTo>
                    <a:pt x="3299" y="4404"/>
                  </a:lnTo>
                  <a:lnTo>
                    <a:pt x="3349" y="4367"/>
                  </a:lnTo>
                  <a:lnTo>
                    <a:pt x="3400" y="4330"/>
                  </a:lnTo>
                  <a:lnTo>
                    <a:pt x="3505" y="4255"/>
                  </a:lnTo>
                  <a:lnTo>
                    <a:pt x="3615" y="4182"/>
                  </a:lnTo>
                  <a:lnTo>
                    <a:pt x="3725" y="4108"/>
                  </a:lnTo>
                  <a:lnTo>
                    <a:pt x="3836" y="4038"/>
                  </a:lnTo>
                  <a:lnTo>
                    <a:pt x="3944" y="3972"/>
                  </a:lnTo>
                  <a:lnTo>
                    <a:pt x="4048" y="3909"/>
                  </a:lnTo>
                  <a:lnTo>
                    <a:pt x="4146" y="3853"/>
                  </a:lnTo>
                  <a:lnTo>
                    <a:pt x="4235" y="3802"/>
                  </a:lnTo>
                  <a:lnTo>
                    <a:pt x="4313" y="3759"/>
                  </a:lnTo>
                  <a:lnTo>
                    <a:pt x="4378" y="3724"/>
                  </a:lnTo>
                  <a:lnTo>
                    <a:pt x="4394" y="3719"/>
                  </a:lnTo>
                  <a:lnTo>
                    <a:pt x="4410" y="3713"/>
                  </a:lnTo>
                  <a:lnTo>
                    <a:pt x="4427" y="3709"/>
                  </a:lnTo>
                  <a:lnTo>
                    <a:pt x="4446" y="3705"/>
                  </a:lnTo>
                  <a:lnTo>
                    <a:pt x="4465" y="3703"/>
                  </a:lnTo>
                  <a:lnTo>
                    <a:pt x="4485" y="3702"/>
                  </a:lnTo>
                  <a:lnTo>
                    <a:pt x="4505" y="3701"/>
                  </a:lnTo>
                  <a:lnTo>
                    <a:pt x="4526" y="3701"/>
                  </a:lnTo>
                  <a:lnTo>
                    <a:pt x="4566" y="3702"/>
                  </a:lnTo>
                  <a:lnTo>
                    <a:pt x="4605" y="3707"/>
                  </a:lnTo>
                  <a:lnTo>
                    <a:pt x="4642" y="3711"/>
                  </a:lnTo>
                  <a:lnTo>
                    <a:pt x="4675" y="3719"/>
                  </a:lnTo>
                  <a:lnTo>
                    <a:pt x="4706" y="3727"/>
                  </a:lnTo>
                  <a:lnTo>
                    <a:pt x="4737" y="3736"/>
                  </a:lnTo>
                  <a:lnTo>
                    <a:pt x="4767" y="3748"/>
                  </a:lnTo>
                  <a:lnTo>
                    <a:pt x="4795" y="3762"/>
                  </a:lnTo>
                  <a:lnTo>
                    <a:pt x="4809" y="3770"/>
                  </a:lnTo>
                  <a:lnTo>
                    <a:pt x="4822" y="3778"/>
                  </a:lnTo>
                  <a:lnTo>
                    <a:pt x="4835" y="3786"/>
                  </a:lnTo>
                  <a:lnTo>
                    <a:pt x="4847" y="3795"/>
                  </a:lnTo>
                  <a:lnTo>
                    <a:pt x="4859" y="3804"/>
                  </a:lnTo>
                  <a:lnTo>
                    <a:pt x="4870" y="3814"/>
                  </a:lnTo>
                  <a:lnTo>
                    <a:pt x="4881" y="3823"/>
                  </a:lnTo>
                  <a:lnTo>
                    <a:pt x="4890" y="3834"/>
                  </a:lnTo>
                  <a:lnTo>
                    <a:pt x="4898" y="3844"/>
                  </a:lnTo>
                  <a:lnTo>
                    <a:pt x="4907" y="3856"/>
                  </a:lnTo>
                  <a:lnTo>
                    <a:pt x="4914" y="3868"/>
                  </a:lnTo>
                  <a:lnTo>
                    <a:pt x="4921" y="3880"/>
                  </a:lnTo>
                  <a:lnTo>
                    <a:pt x="4926" y="3893"/>
                  </a:lnTo>
                  <a:lnTo>
                    <a:pt x="4930" y="3906"/>
                  </a:lnTo>
                  <a:lnTo>
                    <a:pt x="4935" y="3920"/>
                  </a:lnTo>
                  <a:lnTo>
                    <a:pt x="4938" y="3935"/>
                  </a:lnTo>
                  <a:lnTo>
                    <a:pt x="4939" y="3949"/>
                  </a:lnTo>
                  <a:lnTo>
                    <a:pt x="4940" y="3964"/>
                  </a:lnTo>
                  <a:lnTo>
                    <a:pt x="4940" y="3980"/>
                  </a:lnTo>
                  <a:lnTo>
                    <a:pt x="4938" y="3995"/>
                  </a:lnTo>
                  <a:lnTo>
                    <a:pt x="4935" y="4012"/>
                  </a:lnTo>
                  <a:lnTo>
                    <a:pt x="4932" y="4029"/>
                  </a:lnTo>
                  <a:lnTo>
                    <a:pt x="4926" y="4046"/>
                  </a:lnTo>
                  <a:lnTo>
                    <a:pt x="4920" y="4064"/>
                  </a:lnTo>
                  <a:lnTo>
                    <a:pt x="4911" y="4081"/>
                  </a:lnTo>
                  <a:lnTo>
                    <a:pt x="4903" y="4097"/>
                  </a:lnTo>
                  <a:lnTo>
                    <a:pt x="4894" y="4114"/>
                  </a:lnTo>
                  <a:lnTo>
                    <a:pt x="4882" y="4132"/>
                  </a:lnTo>
                  <a:lnTo>
                    <a:pt x="4869" y="4150"/>
                  </a:lnTo>
                  <a:lnTo>
                    <a:pt x="4856" y="4169"/>
                  </a:lnTo>
                  <a:lnTo>
                    <a:pt x="4840" y="4186"/>
                  </a:lnTo>
                  <a:lnTo>
                    <a:pt x="4825" y="4205"/>
                  </a:lnTo>
                  <a:lnTo>
                    <a:pt x="4790" y="4243"/>
                  </a:lnTo>
                  <a:lnTo>
                    <a:pt x="4754" y="4281"/>
                  </a:lnTo>
                  <a:lnTo>
                    <a:pt x="4713" y="4321"/>
                  </a:lnTo>
                  <a:lnTo>
                    <a:pt x="4673" y="4359"/>
                  </a:lnTo>
                  <a:lnTo>
                    <a:pt x="4631" y="4396"/>
                  </a:lnTo>
                  <a:lnTo>
                    <a:pt x="4588" y="4432"/>
                  </a:lnTo>
                  <a:lnTo>
                    <a:pt x="4547" y="4468"/>
                  </a:lnTo>
                  <a:lnTo>
                    <a:pt x="4507" y="4502"/>
                  </a:lnTo>
                  <a:lnTo>
                    <a:pt x="4431" y="4564"/>
                  </a:lnTo>
                  <a:lnTo>
                    <a:pt x="4369" y="4615"/>
                  </a:lnTo>
                  <a:lnTo>
                    <a:pt x="4311" y="4664"/>
                  </a:lnTo>
                  <a:lnTo>
                    <a:pt x="4243" y="4722"/>
                  </a:lnTo>
                  <a:lnTo>
                    <a:pt x="4206" y="4754"/>
                  </a:lnTo>
                  <a:lnTo>
                    <a:pt x="4168" y="4787"/>
                  </a:lnTo>
                  <a:lnTo>
                    <a:pt x="4130" y="4823"/>
                  </a:lnTo>
                  <a:lnTo>
                    <a:pt x="4093" y="4859"/>
                  </a:lnTo>
                  <a:lnTo>
                    <a:pt x="4056" y="4896"/>
                  </a:lnTo>
                  <a:lnTo>
                    <a:pt x="4022" y="4934"/>
                  </a:lnTo>
                  <a:lnTo>
                    <a:pt x="3990" y="4970"/>
                  </a:lnTo>
                  <a:lnTo>
                    <a:pt x="3960" y="5008"/>
                  </a:lnTo>
                  <a:lnTo>
                    <a:pt x="3946" y="5026"/>
                  </a:lnTo>
                  <a:lnTo>
                    <a:pt x="3934" y="5045"/>
                  </a:lnTo>
                  <a:lnTo>
                    <a:pt x="3922" y="5063"/>
                  </a:lnTo>
                  <a:lnTo>
                    <a:pt x="3912" y="5081"/>
                  </a:lnTo>
                  <a:lnTo>
                    <a:pt x="3902" y="5099"/>
                  </a:lnTo>
                  <a:lnTo>
                    <a:pt x="3895" y="5115"/>
                  </a:lnTo>
                  <a:lnTo>
                    <a:pt x="3888" y="5133"/>
                  </a:lnTo>
                  <a:lnTo>
                    <a:pt x="3883" y="5150"/>
                  </a:lnTo>
                  <a:close/>
                  <a:moveTo>
                    <a:pt x="6101" y="3924"/>
                  </a:moveTo>
                  <a:lnTo>
                    <a:pt x="4244" y="5810"/>
                  </a:lnTo>
                  <a:lnTo>
                    <a:pt x="4220" y="5808"/>
                  </a:lnTo>
                  <a:lnTo>
                    <a:pt x="4210" y="5805"/>
                  </a:lnTo>
                  <a:lnTo>
                    <a:pt x="4198" y="5802"/>
                  </a:lnTo>
                  <a:lnTo>
                    <a:pt x="4187" y="5798"/>
                  </a:lnTo>
                  <a:lnTo>
                    <a:pt x="4176" y="5795"/>
                  </a:lnTo>
                  <a:lnTo>
                    <a:pt x="4154" y="5784"/>
                  </a:lnTo>
                  <a:lnTo>
                    <a:pt x="4132" y="5771"/>
                  </a:lnTo>
                  <a:lnTo>
                    <a:pt x="4111" y="5757"/>
                  </a:lnTo>
                  <a:lnTo>
                    <a:pt x="4092" y="5741"/>
                  </a:lnTo>
                  <a:lnTo>
                    <a:pt x="4075" y="5726"/>
                  </a:lnTo>
                  <a:lnTo>
                    <a:pt x="4060" y="5709"/>
                  </a:lnTo>
                  <a:lnTo>
                    <a:pt x="4049" y="5696"/>
                  </a:lnTo>
                  <a:lnTo>
                    <a:pt x="4040" y="5683"/>
                  </a:lnTo>
                  <a:lnTo>
                    <a:pt x="4032" y="5670"/>
                  </a:lnTo>
                  <a:lnTo>
                    <a:pt x="4023" y="5657"/>
                  </a:lnTo>
                  <a:lnTo>
                    <a:pt x="4015" y="5643"/>
                  </a:lnTo>
                  <a:lnTo>
                    <a:pt x="4008" y="5628"/>
                  </a:lnTo>
                  <a:lnTo>
                    <a:pt x="4002" y="5614"/>
                  </a:lnTo>
                  <a:lnTo>
                    <a:pt x="3996" y="5600"/>
                  </a:lnTo>
                  <a:lnTo>
                    <a:pt x="3985" y="5570"/>
                  </a:lnTo>
                  <a:lnTo>
                    <a:pt x="3977" y="5539"/>
                  </a:lnTo>
                  <a:lnTo>
                    <a:pt x="3970" y="5507"/>
                  </a:lnTo>
                  <a:lnTo>
                    <a:pt x="3965" y="5475"/>
                  </a:lnTo>
                  <a:lnTo>
                    <a:pt x="3961" y="5443"/>
                  </a:lnTo>
                  <a:lnTo>
                    <a:pt x="3959" y="5410"/>
                  </a:lnTo>
                  <a:lnTo>
                    <a:pt x="3959" y="5378"/>
                  </a:lnTo>
                  <a:lnTo>
                    <a:pt x="3959" y="5346"/>
                  </a:lnTo>
                  <a:lnTo>
                    <a:pt x="3961" y="5312"/>
                  </a:lnTo>
                  <a:lnTo>
                    <a:pt x="3964" y="5282"/>
                  </a:lnTo>
                  <a:lnTo>
                    <a:pt x="3966" y="5249"/>
                  </a:lnTo>
                  <a:lnTo>
                    <a:pt x="3971" y="5220"/>
                  </a:lnTo>
                  <a:lnTo>
                    <a:pt x="3975" y="5204"/>
                  </a:lnTo>
                  <a:lnTo>
                    <a:pt x="3982" y="5186"/>
                  </a:lnTo>
                  <a:lnTo>
                    <a:pt x="3991" y="5166"/>
                  </a:lnTo>
                  <a:lnTo>
                    <a:pt x="4004" y="5145"/>
                  </a:lnTo>
                  <a:lnTo>
                    <a:pt x="4020" y="5120"/>
                  </a:lnTo>
                  <a:lnTo>
                    <a:pt x="4039" y="5094"/>
                  </a:lnTo>
                  <a:lnTo>
                    <a:pt x="4059" y="5067"/>
                  </a:lnTo>
                  <a:lnTo>
                    <a:pt x="4081" y="5037"/>
                  </a:lnTo>
                  <a:lnTo>
                    <a:pt x="4132" y="4974"/>
                  </a:lnTo>
                  <a:lnTo>
                    <a:pt x="4188" y="4907"/>
                  </a:lnTo>
                  <a:lnTo>
                    <a:pt x="4250" y="4839"/>
                  </a:lnTo>
                  <a:lnTo>
                    <a:pt x="4314" y="4767"/>
                  </a:lnTo>
                  <a:lnTo>
                    <a:pt x="4379" y="4697"/>
                  </a:lnTo>
                  <a:lnTo>
                    <a:pt x="4445" y="4627"/>
                  </a:lnTo>
                  <a:lnTo>
                    <a:pt x="4508" y="4559"/>
                  </a:lnTo>
                  <a:lnTo>
                    <a:pt x="4568" y="4496"/>
                  </a:lnTo>
                  <a:lnTo>
                    <a:pt x="4623" y="4438"/>
                  </a:lnTo>
                  <a:lnTo>
                    <a:pt x="4672" y="4387"/>
                  </a:lnTo>
                  <a:lnTo>
                    <a:pt x="4712" y="4343"/>
                  </a:lnTo>
                  <a:lnTo>
                    <a:pt x="4742" y="4308"/>
                  </a:lnTo>
                  <a:lnTo>
                    <a:pt x="4796" y="4243"/>
                  </a:lnTo>
                  <a:lnTo>
                    <a:pt x="4873" y="4153"/>
                  </a:lnTo>
                  <a:lnTo>
                    <a:pt x="4966" y="4046"/>
                  </a:lnTo>
                  <a:lnTo>
                    <a:pt x="5067" y="3932"/>
                  </a:lnTo>
                  <a:lnTo>
                    <a:pt x="5118" y="3877"/>
                  </a:lnTo>
                  <a:lnTo>
                    <a:pt x="5168" y="3822"/>
                  </a:lnTo>
                  <a:lnTo>
                    <a:pt x="5217" y="3771"/>
                  </a:lnTo>
                  <a:lnTo>
                    <a:pt x="5263" y="3724"/>
                  </a:lnTo>
                  <a:lnTo>
                    <a:pt x="5306" y="3683"/>
                  </a:lnTo>
                  <a:lnTo>
                    <a:pt x="5345" y="3648"/>
                  </a:lnTo>
                  <a:lnTo>
                    <a:pt x="5363" y="3634"/>
                  </a:lnTo>
                  <a:lnTo>
                    <a:pt x="5378" y="3622"/>
                  </a:lnTo>
                  <a:lnTo>
                    <a:pt x="5392" y="3613"/>
                  </a:lnTo>
                  <a:lnTo>
                    <a:pt x="5405" y="3606"/>
                  </a:lnTo>
                  <a:lnTo>
                    <a:pt x="5421" y="3599"/>
                  </a:lnTo>
                  <a:lnTo>
                    <a:pt x="5438" y="3593"/>
                  </a:lnTo>
                  <a:lnTo>
                    <a:pt x="5454" y="3587"/>
                  </a:lnTo>
                  <a:lnTo>
                    <a:pt x="5473" y="3581"/>
                  </a:lnTo>
                  <a:lnTo>
                    <a:pt x="5492" y="3576"/>
                  </a:lnTo>
                  <a:lnTo>
                    <a:pt x="5511" y="3571"/>
                  </a:lnTo>
                  <a:lnTo>
                    <a:pt x="5533" y="3568"/>
                  </a:lnTo>
                  <a:lnTo>
                    <a:pt x="5554" y="3565"/>
                  </a:lnTo>
                  <a:lnTo>
                    <a:pt x="5575" y="3563"/>
                  </a:lnTo>
                  <a:lnTo>
                    <a:pt x="5598" y="3561"/>
                  </a:lnTo>
                  <a:lnTo>
                    <a:pt x="5620" y="3559"/>
                  </a:lnTo>
                  <a:lnTo>
                    <a:pt x="5643" y="3559"/>
                  </a:lnTo>
                  <a:lnTo>
                    <a:pt x="5689" y="3559"/>
                  </a:lnTo>
                  <a:lnTo>
                    <a:pt x="5736" y="3562"/>
                  </a:lnTo>
                  <a:lnTo>
                    <a:pt x="5759" y="3564"/>
                  </a:lnTo>
                  <a:lnTo>
                    <a:pt x="5782" y="3568"/>
                  </a:lnTo>
                  <a:lnTo>
                    <a:pt x="5804" y="3570"/>
                  </a:lnTo>
                  <a:lnTo>
                    <a:pt x="5827" y="3575"/>
                  </a:lnTo>
                  <a:lnTo>
                    <a:pt x="5850" y="3580"/>
                  </a:lnTo>
                  <a:lnTo>
                    <a:pt x="5872" y="3584"/>
                  </a:lnTo>
                  <a:lnTo>
                    <a:pt x="5892" y="3590"/>
                  </a:lnTo>
                  <a:lnTo>
                    <a:pt x="5914" y="3596"/>
                  </a:lnTo>
                  <a:lnTo>
                    <a:pt x="5934" y="3603"/>
                  </a:lnTo>
                  <a:lnTo>
                    <a:pt x="5953" y="3612"/>
                  </a:lnTo>
                  <a:lnTo>
                    <a:pt x="5972" y="3620"/>
                  </a:lnTo>
                  <a:lnTo>
                    <a:pt x="5989" y="3628"/>
                  </a:lnTo>
                  <a:lnTo>
                    <a:pt x="6005" y="3638"/>
                  </a:lnTo>
                  <a:lnTo>
                    <a:pt x="6021" y="3647"/>
                  </a:lnTo>
                  <a:lnTo>
                    <a:pt x="6036" y="3658"/>
                  </a:lnTo>
                  <a:lnTo>
                    <a:pt x="6049" y="3670"/>
                  </a:lnTo>
                  <a:lnTo>
                    <a:pt x="6067" y="3686"/>
                  </a:lnTo>
                  <a:lnTo>
                    <a:pt x="6087" y="3707"/>
                  </a:lnTo>
                  <a:lnTo>
                    <a:pt x="6105" y="3728"/>
                  </a:lnTo>
                  <a:lnTo>
                    <a:pt x="6123" y="3752"/>
                  </a:lnTo>
                  <a:lnTo>
                    <a:pt x="6130" y="3764"/>
                  </a:lnTo>
                  <a:lnTo>
                    <a:pt x="6136" y="3777"/>
                  </a:lnTo>
                  <a:lnTo>
                    <a:pt x="6142" y="3790"/>
                  </a:lnTo>
                  <a:lnTo>
                    <a:pt x="6146" y="3803"/>
                  </a:lnTo>
                  <a:lnTo>
                    <a:pt x="6149" y="3816"/>
                  </a:lnTo>
                  <a:lnTo>
                    <a:pt x="6151" y="3829"/>
                  </a:lnTo>
                  <a:lnTo>
                    <a:pt x="6151" y="3842"/>
                  </a:lnTo>
                  <a:lnTo>
                    <a:pt x="6150" y="3856"/>
                  </a:lnTo>
                  <a:lnTo>
                    <a:pt x="6146" y="3866"/>
                  </a:lnTo>
                  <a:lnTo>
                    <a:pt x="6143" y="3877"/>
                  </a:lnTo>
                  <a:lnTo>
                    <a:pt x="6138" y="3886"/>
                  </a:lnTo>
                  <a:lnTo>
                    <a:pt x="6133" y="3894"/>
                  </a:lnTo>
                  <a:lnTo>
                    <a:pt x="6126" y="3904"/>
                  </a:lnTo>
                  <a:lnTo>
                    <a:pt x="6119" y="3911"/>
                  </a:lnTo>
                  <a:lnTo>
                    <a:pt x="6111" y="3918"/>
                  </a:lnTo>
                  <a:lnTo>
                    <a:pt x="6101" y="3924"/>
                  </a:lnTo>
                  <a:close/>
                  <a:moveTo>
                    <a:pt x="6683" y="4696"/>
                  </a:moveTo>
                  <a:lnTo>
                    <a:pt x="4813" y="6679"/>
                  </a:lnTo>
                  <a:lnTo>
                    <a:pt x="4797" y="6682"/>
                  </a:lnTo>
                  <a:lnTo>
                    <a:pt x="4762" y="6685"/>
                  </a:lnTo>
                  <a:lnTo>
                    <a:pt x="4724" y="6689"/>
                  </a:lnTo>
                  <a:lnTo>
                    <a:pt x="4685" y="6690"/>
                  </a:lnTo>
                  <a:lnTo>
                    <a:pt x="4644" y="6690"/>
                  </a:lnTo>
                  <a:lnTo>
                    <a:pt x="4602" y="6688"/>
                  </a:lnTo>
                  <a:lnTo>
                    <a:pt x="4559" y="6684"/>
                  </a:lnTo>
                  <a:lnTo>
                    <a:pt x="4517" y="6678"/>
                  </a:lnTo>
                  <a:lnTo>
                    <a:pt x="4474" y="6670"/>
                  </a:lnTo>
                  <a:lnTo>
                    <a:pt x="4454" y="6665"/>
                  </a:lnTo>
                  <a:lnTo>
                    <a:pt x="4434" y="6659"/>
                  </a:lnTo>
                  <a:lnTo>
                    <a:pt x="4414" y="6653"/>
                  </a:lnTo>
                  <a:lnTo>
                    <a:pt x="4395" y="6646"/>
                  </a:lnTo>
                  <a:lnTo>
                    <a:pt x="4376" y="6639"/>
                  </a:lnTo>
                  <a:lnTo>
                    <a:pt x="4357" y="6631"/>
                  </a:lnTo>
                  <a:lnTo>
                    <a:pt x="4339" y="6621"/>
                  </a:lnTo>
                  <a:lnTo>
                    <a:pt x="4322" y="6612"/>
                  </a:lnTo>
                  <a:lnTo>
                    <a:pt x="4306" y="6601"/>
                  </a:lnTo>
                  <a:lnTo>
                    <a:pt x="4289" y="6589"/>
                  </a:lnTo>
                  <a:lnTo>
                    <a:pt x="4275" y="6577"/>
                  </a:lnTo>
                  <a:lnTo>
                    <a:pt x="4261" y="6564"/>
                  </a:lnTo>
                  <a:lnTo>
                    <a:pt x="4248" y="6550"/>
                  </a:lnTo>
                  <a:lnTo>
                    <a:pt x="4236" y="6536"/>
                  </a:lnTo>
                  <a:lnTo>
                    <a:pt x="4225" y="6519"/>
                  </a:lnTo>
                  <a:lnTo>
                    <a:pt x="4216" y="6502"/>
                  </a:lnTo>
                  <a:lnTo>
                    <a:pt x="4207" y="6488"/>
                  </a:lnTo>
                  <a:lnTo>
                    <a:pt x="4201" y="6473"/>
                  </a:lnTo>
                  <a:lnTo>
                    <a:pt x="4195" y="6457"/>
                  </a:lnTo>
                  <a:lnTo>
                    <a:pt x="4189" y="6442"/>
                  </a:lnTo>
                  <a:lnTo>
                    <a:pt x="4185" y="6426"/>
                  </a:lnTo>
                  <a:lnTo>
                    <a:pt x="4180" y="6410"/>
                  </a:lnTo>
                  <a:lnTo>
                    <a:pt x="4176" y="6393"/>
                  </a:lnTo>
                  <a:lnTo>
                    <a:pt x="4174" y="6378"/>
                  </a:lnTo>
                  <a:lnTo>
                    <a:pt x="4169" y="6343"/>
                  </a:lnTo>
                  <a:lnTo>
                    <a:pt x="4167" y="6309"/>
                  </a:lnTo>
                  <a:lnTo>
                    <a:pt x="4167" y="6274"/>
                  </a:lnTo>
                  <a:lnTo>
                    <a:pt x="4168" y="6240"/>
                  </a:lnTo>
                  <a:lnTo>
                    <a:pt x="4172" y="6205"/>
                  </a:lnTo>
                  <a:lnTo>
                    <a:pt x="4178" y="6171"/>
                  </a:lnTo>
                  <a:lnTo>
                    <a:pt x="4185" y="6137"/>
                  </a:lnTo>
                  <a:lnTo>
                    <a:pt x="4194" y="6103"/>
                  </a:lnTo>
                  <a:lnTo>
                    <a:pt x="4204" y="6071"/>
                  </a:lnTo>
                  <a:lnTo>
                    <a:pt x="4216" y="6039"/>
                  </a:lnTo>
                  <a:lnTo>
                    <a:pt x="4229" y="6010"/>
                  </a:lnTo>
                  <a:lnTo>
                    <a:pt x="4243" y="5980"/>
                  </a:lnTo>
                  <a:lnTo>
                    <a:pt x="4246" y="5974"/>
                  </a:lnTo>
                  <a:lnTo>
                    <a:pt x="6062" y="4115"/>
                  </a:lnTo>
                  <a:lnTo>
                    <a:pt x="6072" y="4112"/>
                  </a:lnTo>
                  <a:lnTo>
                    <a:pt x="6092" y="4105"/>
                  </a:lnTo>
                  <a:lnTo>
                    <a:pt x="6111" y="4097"/>
                  </a:lnTo>
                  <a:lnTo>
                    <a:pt x="6132" y="4091"/>
                  </a:lnTo>
                  <a:lnTo>
                    <a:pt x="6152" y="4086"/>
                  </a:lnTo>
                  <a:lnTo>
                    <a:pt x="6174" y="4081"/>
                  </a:lnTo>
                  <a:lnTo>
                    <a:pt x="6194" y="4076"/>
                  </a:lnTo>
                  <a:lnTo>
                    <a:pt x="6215" y="4072"/>
                  </a:lnTo>
                  <a:lnTo>
                    <a:pt x="6238" y="4069"/>
                  </a:lnTo>
                  <a:lnTo>
                    <a:pt x="6259" y="4067"/>
                  </a:lnTo>
                  <a:lnTo>
                    <a:pt x="6281" y="4064"/>
                  </a:lnTo>
                  <a:lnTo>
                    <a:pt x="6302" y="4063"/>
                  </a:lnTo>
                  <a:lnTo>
                    <a:pt x="6325" y="4063"/>
                  </a:lnTo>
                  <a:lnTo>
                    <a:pt x="6346" y="4063"/>
                  </a:lnTo>
                  <a:lnTo>
                    <a:pt x="6367" y="4064"/>
                  </a:lnTo>
                  <a:lnTo>
                    <a:pt x="6389" y="4067"/>
                  </a:lnTo>
                  <a:lnTo>
                    <a:pt x="6410" y="4069"/>
                  </a:lnTo>
                  <a:lnTo>
                    <a:pt x="6431" y="4072"/>
                  </a:lnTo>
                  <a:lnTo>
                    <a:pt x="6452" y="4077"/>
                  </a:lnTo>
                  <a:lnTo>
                    <a:pt x="6472" y="4083"/>
                  </a:lnTo>
                  <a:lnTo>
                    <a:pt x="6492" y="4089"/>
                  </a:lnTo>
                  <a:lnTo>
                    <a:pt x="6512" y="4096"/>
                  </a:lnTo>
                  <a:lnTo>
                    <a:pt x="6531" y="4105"/>
                  </a:lnTo>
                  <a:lnTo>
                    <a:pt x="6550" y="4114"/>
                  </a:lnTo>
                  <a:lnTo>
                    <a:pt x="6568" y="4124"/>
                  </a:lnTo>
                  <a:lnTo>
                    <a:pt x="6586" y="4134"/>
                  </a:lnTo>
                  <a:lnTo>
                    <a:pt x="6604" y="4147"/>
                  </a:lnTo>
                  <a:lnTo>
                    <a:pt x="6619" y="4160"/>
                  </a:lnTo>
                  <a:lnTo>
                    <a:pt x="6636" y="4175"/>
                  </a:lnTo>
                  <a:lnTo>
                    <a:pt x="6650" y="4190"/>
                  </a:lnTo>
                  <a:lnTo>
                    <a:pt x="6665" y="4207"/>
                  </a:lnTo>
                  <a:lnTo>
                    <a:pt x="6678" y="4224"/>
                  </a:lnTo>
                  <a:lnTo>
                    <a:pt x="6692" y="4242"/>
                  </a:lnTo>
                  <a:lnTo>
                    <a:pt x="6706" y="4268"/>
                  </a:lnTo>
                  <a:lnTo>
                    <a:pt x="6720" y="4296"/>
                  </a:lnTo>
                  <a:lnTo>
                    <a:pt x="6733" y="4323"/>
                  </a:lnTo>
                  <a:lnTo>
                    <a:pt x="6745" y="4353"/>
                  </a:lnTo>
                  <a:lnTo>
                    <a:pt x="6754" y="4384"/>
                  </a:lnTo>
                  <a:lnTo>
                    <a:pt x="6763" y="4415"/>
                  </a:lnTo>
                  <a:lnTo>
                    <a:pt x="6765" y="4430"/>
                  </a:lnTo>
                  <a:lnTo>
                    <a:pt x="6769" y="4445"/>
                  </a:lnTo>
                  <a:lnTo>
                    <a:pt x="6770" y="4461"/>
                  </a:lnTo>
                  <a:lnTo>
                    <a:pt x="6771" y="4476"/>
                  </a:lnTo>
                  <a:lnTo>
                    <a:pt x="6772" y="4492"/>
                  </a:lnTo>
                  <a:lnTo>
                    <a:pt x="6772" y="4507"/>
                  </a:lnTo>
                  <a:lnTo>
                    <a:pt x="6771" y="4523"/>
                  </a:lnTo>
                  <a:lnTo>
                    <a:pt x="6770" y="4538"/>
                  </a:lnTo>
                  <a:lnTo>
                    <a:pt x="6768" y="4552"/>
                  </a:lnTo>
                  <a:lnTo>
                    <a:pt x="6765" y="4568"/>
                  </a:lnTo>
                  <a:lnTo>
                    <a:pt x="6760" y="4582"/>
                  </a:lnTo>
                  <a:lnTo>
                    <a:pt x="6756" y="4596"/>
                  </a:lnTo>
                  <a:lnTo>
                    <a:pt x="6751" y="4610"/>
                  </a:lnTo>
                  <a:lnTo>
                    <a:pt x="6744" y="4624"/>
                  </a:lnTo>
                  <a:lnTo>
                    <a:pt x="6737" y="4637"/>
                  </a:lnTo>
                  <a:lnTo>
                    <a:pt x="6728" y="4650"/>
                  </a:lnTo>
                  <a:lnTo>
                    <a:pt x="6719" y="4662"/>
                  </a:lnTo>
                  <a:lnTo>
                    <a:pt x="6708" y="4673"/>
                  </a:lnTo>
                  <a:lnTo>
                    <a:pt x="6696" y="4685"/>
                  </a:lnTo>
                  <a:lnTo>
                    <a:pt x="6683" y="4696"/>
                  </a:lnTo>
                  <a:close/>
                  <a:moveTo>
                    <a:pt x="7241" y="5635"/>
                  </a:moveTo>
                  <a:lnTo>
                    <a:pt x="7220" y="5628"/>
                  </a:lnTo>
                  <a:lnTo>
                    <a:pt x="7199" y="5624"/>
                  </a:lnTo>
                  <a:lnTo>
                    <a:pt x="7176" y="5621"/>
                  </a:lnTo>
                  <a:lnTo>
                    <a:pt x="7155" y="5620"/>
                  </a:lnTo>
                  <a:lnTo>
                    <a:pt x="7133" y="5621"/>
                  </a:lnTo>
                  <a:lnTo>
                    <a:pt x="7111" y="5625"/>
                  </a:lnTo>
                  <a:lnTo>
                    <a:pt x="7089" y="5629"/>
                  </a:lnTo>
                  <a:lnTo>
                    <a:pt x="7068" y="5635"/>
                  </a:lnTo>
                  <a:lnTo>
                    <a:pt x="7047" y="5644"/>
                  </a:lnTo>
                  <a:lnTo>
                    <a:pt x="7024" y="5653"/>
                  </a:lnTo>
                  <a:lnTo>
                    <a:pt x="7003" y="5663"/>
                  </a:lnTo>
                  <a:lnTo>
                    <a:pt x="6982" y="5675"/>
                  </a:lnTo>
                  <a:lnTo>
                    <a:pt x="6961" y="5688"/>
                  </a:lnTo>
                  <a:lnTo>
                    <a:pt x="6940" y="5702"/>
                  </a:lnTo>
                  <a:lnTo>
                    <a:pt x="6918" y="5717"/>
                  </a:lnTo>
                  <a:lnTo>
                    <a:pt x="6898" y="5734"/>
                  </a:lnTo>
                  <a:lnTo>
                    <a:pt x="6878" y="5751"/>
                  </a:lnTo>
                  <a:lnTo>
                    <a:pt x="6857" y="5768"/>
                  </a:lnTo>
                  <a:lnTo>
                    <a:pt x="6836" y="5786"/>
                  </a:lnTo>
                  <a:lnTo>
                    <a:pt x="6817" y="5805"/>
                  </a:lnTo>
                  <a:lnTo>
                    <a:pt x="6777" y="5843"/>
                  </a:lnTo>
                  <a:lnTo>
                    <a:pt x="6739" y="5884"/>
                  </a:lnTo>
                  <a:lnTo>
                    <a:pt x="6665" y="5963"/>
                  </a:lnTo>
                  <a:lnTo>
                    <a:pt x="6597" y="6039"/>
                  </a:lnTo>
                  <a:lnTo>
                    <a:pt x="6550" y="6090"/>
                  </a:lnTo>
                  <a:lnTo>
                    <a:pt x="6517" y="6126"/>
                  </a:lnTo>
                  <a:lnTo>
                    <a:pt x="6493" y="6152"/>
                  </a:lnTo>
                  <a:lnTo>
                    <a:pt x="6473" y="6175"/>
                  </a:lnTo>
                  <a:lnTo>
                    <a:pt x="6454" y="6196"/>
                  </a:lnTo>
                  <a:lnTo>
                    <a:pt x="6430" y="6222"/>
                  </a:lnTo>
                  <a:lnTo>
                    <a:pt x="6398" y="6259"/>
                  </a:lnTo>
                  <a:lnTo>
                    <a:pt x="6352" y="6309"/>
                  </a:lnTo>
                  <a:lnTo>
                    <a:pt x="6270" y="6399"/>
                  </a:lnTo>
                  <a:lnTo>
                    <a:pt x="6188" y="6491"/>
                  </a:lnTo>
                  <a:lnTo>
                    <a:pt x="6107" y="6581"/>
                  </a:lnTo>
                  <a:lnTo>
                    <a:pt x="6025" y="6671"/>
                  </a:lnTo>
                  <a:lnTo>
                    <a:pt x="5943" y="6763"/>
                  </a:lnTo>
                  <a:lnTo>
                    <a:pt x="5861" y="6853"/>
                  </a:lnTo>
                  <a:lnTo>
                    <a:pt x="5780" y="6944"/>
                  </a:lnTo>
                  <a:lnTo>
                    <a:pt x="5698" y="7034"/>
                  </a:lnTo>
                  <a:lnTo>
                    <a:pt x="5681" y="7051"/>
                  </a:lnTo>
                  <a:lnTo>
                    <a:pt x="5663" y="7067"/>
                  </a:lnTo>
                  <a:lnTo>
                    <a:pt x="5645" y="7081"/>
                  </a:lnTo>
                  <a:lnTo>
                    <a:pt x="5628" y="7095"/>
                  </a:lnTo>
                  <a:lnTo>
                    <a:pt x="5609" y="7107"/>
                  </a:lnTo>
                  <a:lnTo>
                    <a:pt x="5590" y="7120"/>
                  </a:lnTo>
                  <a:lnTo>
                    <a:pt x="5571" y="7131"/>
                  </a:lnTo>
                  <a:lnTo>
                    <a:pt x="5552" y="7140"/>
                  </a:lnTo>
                  <a:lnTo>
                    <a:pt x="5531" y="7150"/>
                  </a:lnTo>
                  <a:lnTo>
                    <a:pt x="5511" y="7158"/>
                  </a:lnTo>
                  <a:lnTo>
                    <a:pt x="5491" y="7165"/>
                  </a:lnTo>
                  <a:lnTo>
                    <a:pt x="5471" y="7171"/>
                  </a:lnTo>
                  <a:lnTo>
                    <a:pt x="5451" y="7177"/>
                  </a:lnTo>
                  <a:lnTo>
                    <a:pt x="5429" y="7181"/>
                  </a:lnTo>
                  <a:lnTo>
                    <a:pt x="5409" y="7184"/>
                  </a:lnTo>
                  <a:lnTo>
                    <a:pt x="5388" y="7187"/>
                  </a:lnTo>
                  <a:lnTo>
                    <a:pt x="5366" y="7188"/>
                  </a:lnTo>
                  <a:lnTo>
                    <a:pt x="5346" y="7188"/>
                  </a:lnTo>
                  <a:lnTo>
                    <a:pt x="5325" y="7187"/>
                  </a:lnTo>
                  <a:lnTo>
                    <a:pt x="5305" y="7184"/>
                  </a:lnTo>
                  <a:lnTo>
                    <a:pt x="5283" y="7181"/>
                  </a:lnTo>
                  <a:lnTo>
                    <a:pt x="5263" y="7176"/>
                  </a:lnTo>
                  <a:lnTo>
                    <a:pt x="5243" y="7170"/>
                  </a:lnTo>
                  <a:lnTo>
                    <a:pt x="5223" y="7163"/>
                  </a:lnTo>
                  <a:lnTo>
                    <a:pt x="5202" y="7156"/>
                  </a:lnTo>
                  <a:lnTo>
                    <a:pt x="5182" y="7146"/>
                  </a:lnTo>
                  <a:lnTo>
                    <a:pt x="5162" y="7135"/>
                  </a:lnTo>
                  <a:lnTo>
                    <a:pt x="5143" y="7124"/>
                  </a:lnTo>
                  <a:lnTo>
                    <a:pt x="5124" y="7110"/>
                  </a:lnTo>
                  <a:lnTo>
                    <a:pt x="5105" y="7096"/>
                  </a:lnTo>
                  <a:lnTo>
                    <a:pt x="5087" y="7081"/>
                  </a:lnTo>
                  <a:lnTo>
                    <a:pt x="5069" y="7063"/>
                  </a:lnTo>
                  <a:lnTo>
                    <a:pt x="5056" y="7050"/>
                  </a:lnTo>
                  <a:lnTo>
                    <a:pt x="5043" y="7036"/>
                  </a:lnTo>
                  <a:lnTo>
                    <a:pt x="5031" y="7021"/>
                  </a:lnTo>
                  <a:lnTo>
                    <a:pt x="5018" y="7006"/>
                  </a:lnTo>
                  <a:lnTo>
                    <a:pt x="5008" y="6991"/>
                  </a:lnTo>
                  <a:lnTo>
                    <a:pt x="4997" y="6975"/>
                  </a:lnTo>
                  <a:lnTo>
                    <a:pt x="4986" y="6958"/>
                  </a:lnTo>
                  <a:lnTo>
                    <a:pt x="4976" y="6942"/>
                  </a:lnTo>
                  <a:lnTo>
                    <a:pt x="4967" y="6925"/>
                  </a:lnTo>
                  <a:lnTo>
                    <a:pt x="4958" y="6907"/>
                  </a:lnTo>
                  <a:lnTo>
                    <a:pt x="4951" y="6891"/>
                  </a:lnTo>
                  <a:lnTo>
                    <a:pt x="4942" y="6873"/>
                  </a:lnTo>
                  <a:lnTo>
                    <a:pt x="4936" y="6855"/>
                  </a:lnTo>
                  <a:lnTo>
                    <a:pt x="4930" y="6837"/>
                  </a:lnTo>
                  <a:lnTo>
                    <a:pt x="4926" y="6820"/>
                  </a:lnTo>
                  <a:lnTo>
                    <a:pt x="4922" y="6801"/>
                  </a:lnTo>
                  <a:lnTo>
                    <a:pt x="4919" y="6783"/>
                  </a:lnTo>
                  <a:lnTo>
                    <a:pt x="4916" y="6764"/>
                  </a:lnTo>
                  <a:lnTo>
                    <a:pt x="4915" y="6746"/>
                  </a:lnTo>
                  <a:lnTo>
                    <a:pt x="4914" y="6728"/>
                  </a:lnTo>
                  <a:lnTo>
                    <a:pt x="4915" y="6709"/>
                  </a:lnTo>
                  <a:lnTo>
                    <a:pt x="4916" y="6691"/>
                  </a:lnTo>
                  <a:lnTo>
                    <a:pt x="4920" y="6673"/>
                  </a:lnTo>
                  <a:lnTo>
                    <a:pt x="4923" y="6656"/>
                  </a:lnTo>
                  <a:lnTo>
                    <a:pt x="4928" y="6638"/>
                  </a:lnTo>
                  <a:lnTo>
                    <a:pt x="4934" y="6620"/>
                  </a:lnTo>
                  <a:lnTo>
                    <a:pt x="4942" y="6602"/>
                  </a:lnTo>
                  <a:lnTo>
                    <a:pt x="4951" y="6586"/>
                  </a:lnTo>
                  <a:lnTo>
                    <a:pt x="4960" y="6568"/>
                  </a:lnTo>
                  <a:lnTo>
                    <a:pt x="4972" y="6552"/>
                  </a:lnTo>
                  <a:lnTo>
                    <a:pt x="4984" y="6536"/>
                  </a:lnTo>
                  <a:lnTo>
                    <a:pt x="4998" y="6519"/>
                  </a:lnTo>
                  <a:lnTo>
                    <a:pt x="6652" y="4823"/>
                  </a:lnTo>
                  <a:lnTo>
                    <a:pt x="6658" y="4820"/>
                  </a:lnTo>
                  <a:lnTo>
                    <a:pt x="6674" y="4811"/>
                  </a:lnTo>
                  <a:lnTo>
                    <a:pt x="6690" y="4803"/>
                  </a:lnTo>
                  <a:lnTo>
                    <a:pt x="6707" y="4795"/>
                  </a:lnTo>
                  <a:lnTo>
                    <a:pt x="6725" y="4787"/>
                  </a:lnTo>
                  <a:lnTo>
                    <a:pt x="6741" y="4782"/>
                  </a:lnTo>
                  <a:lnTo>
                    <a:pt x="6759" y="4776"/>
                  </a:lnTo>
                  <a:lnTo>
                    <a:pt x="6776" y="4771"/>
                  </a:lnTo>
                  <a:lnTo>
                    <a:pt x="6794" y="4766"/>
                  </a:lnTo>
                  <a:lnTo>
                    <a:pt x="6811" y="4762"/>
                  </a:lnTo>
                  <a:lnTo>
                    <a:pt x="6829" y="4760"/>
                  </a:lnTo>
                  <a:lnTo>
                    <a:pt x="6847" y="4758"/>
                  </a:lnTo>
                  <a:lnTo>
                    <a:pt x="6865" y="4757"/>
                  </a:lnTo>
                  <a:lnTo>
                    <a:pt x="6883" y="4755"/>
                  </a:lnTo>
                  <a:lnTo>
                    <a:pt x="6899" y="4755"/>
                  </a:lnTo>
                  <a:lnTo>
                    <a:pt x="6917" y="4757"/>
                  </a:lnTo>
                  <a:lnTo>
                    <a:pt x="6935" y="4758"/>
                  </a:lnTo>
                  <a:lnTo>
                    <a:pt x="6952" y="4760"/>
                  </a:lnTo>
                  <a:lnTo>
                    <a:pt x="6968" y="4764"/>
                  </a:lnTo>
                  <a:lnTo>
                    <a:pt x="6985" y="4768"/>
                  </a:lnTo>
                  <a:lnTo>
                    <a:pt x="7001" y="4773"/>
                  </a:lnTo>
                  <a:lnTo>
                    <a:pt x="7018" y="4779"/>
                  </a:lnTo>
                  <a:lnTo>
                    <a:pt x="7034" y="4785"/>
                  </a:lnTo>
                  <a:lnTo>
                    <a:pt x="7050" y="4793"/>
                  </a:lnTo>
                  <a:lnTo>
                    <a:pt x="7064" y="4802"/>
                  </a:lnTo>
                  <a:lnTo>
                    <a:pt x="7080" y="4811"/>
                  </a:lnTo>
                  <a:lnTo>
                    <a:pt x="7094" y="4822"/>
                  </a:lnTo>
                  <a:lnTo>
                    <a:pt x="7108" y="4833"/>
                  </a:lnTo>
                  <a:lnTo>
                    <a:pt x="7121" y="4846"/>
                  </a:lnTo>
                  <a:lnTo>
                    <a:pt x="7134" y="4859"/>
                  </a:lnTo>
                  <a:lnTo>
                    <a:pt x="7148" y="4873"/>
                  </a:lnTo>
                  <a:lnTo>
                    <a:pt x="7159" y="4888"/>
                  </a:lnTo>
                  <a:lnTo>
                    <a:pt x="7170" y="4905"/>
                  </a:lnTo>
                  <a:lnTo>
                    <a:pt x="7181" y="4922"/>
                  </a:lnTo>
                  <a:lnTo>
                    <a:pt x="7190" y="4939"/>
                  </a:lnTo>
                  <a:lnTo>
                    <a:pt x="7201" y="4958"/>
                  </a:lnTo>
                  <a:lnTo>
                    <a:pt x="7209" y="4977"/>
                  </a:lnTo>
                  <a:lnTo>
                    <a:pt x="7219" y="4998"/>
                  </a:lnTo>
                  <a:lnTo>
                    <a:pt x="7227" y="5018"/>
                  </a:lnTo>
                  <a:lnTo>
                    <a:pt x="7234" y="5038"/>
                  </a:lnTo>
                  <a:lnTo>
                    <a:pt x="7241" y="5059"/>
                  </a:lnTo>
                  <a:lnTo>
                    <a:pt x="7256" y="5102"/>
                  </a:lnTo>
                  <a:lnTo>
                    <a:pt x="7267" y="5147"/>
                  </a:lnTo>
                  <a:lnTo>
                    <a:pt x="7277" y="5192"/>
                  </a:lnTo>
                  <a:lnTo>
                    <a:pt x="7285" y="5239"/>
                  </a:lnTo>
                  <a:lnTo>
                    <a:pt x="7292" y="5286"/>
                  </a:lnTo>
                  <a:lnTo>
                    <a:pt x="7298" y="5333"/>
                  </a:lnTo>
                  <a:lnTo>
                    <a:pt x="7303" y="5379"/>
                  </a:lnTo>
                  <a:lnTo>
                    <a:pt x="7305" y="5425"/>
                  </a:lnTo>
                  <a:lnTo>
                    <a:pt x="7307" y="5470"/>
                  </a:lnTo>
                  <a:lnTo>
                    <a:pt x="7307" y="5513"/>
                  </a:lnTo>
                  <a:lnTo>
                    <a:pt x="7307" y="5556"/>
                  </a:lnTo>
                  <a:lnTo>
                    <a:pt x="7304" y="5595"/>
                  </a:lnTo>
                  <a:lnTo>
                    <a:pt x="7301" y="5658"/>
                  </a:lnTo>
                  <a:lnTo>
                    <a:pt x="7241" y="5635"/>
                  </a:lnTo>
                  <a:close/>
                  <a:moveTo>
                    <a:pt x="7028" y="7119"/>
                  </a:moveTo>
                  <a:lnTo>
                    <a:pt x="6960" y="7192"/>
                  </a:lnTo>
                  <a:lnTo>
                    <a:pt x="6876" y="7282"/>
                  </a:lnTo>
                  <a:lnTo>
                    <a:pt x="6828" y="7330"/>
                  </a:lnTo>
                  <a:lnTo>
                    <a:pt x="6779" y="7380"/>
                  </a:lnTo>
                  <a:lnTo>
                    <a:pt x="6728" y="7429"/>
                  </a:lnTo>
                  <a:lnTo>
                    <a:pt x="6676" y="7477"/>
                  </a:lnTo>
                  <a:lnTo>
                    <a:pt x="6624" y="7524"/>
                  </a:lnTo>
                  <a:lnTo>
                    <a:pt x="6573" y="7568"/>
                  </a:lnTo>
                  <a:lnTo>
                    <a:pt x="6548" y="7588"/>
                  </a:lnTo>
                  <a:lnTo>
                    <a:pt x="6523" y="7607"/>
                  </a:lnTo>
                  <a:lnTo>
                    <a:pt x="6498" y="7626"/>
                  </a:lnTo>
                  <a:lnTo>
                    <a:pt x="6474" y="7643"/>
                  </a:lnTo>
                  <a:lnTo>
                    <a:pt x="6450" y="7657"/>
                  </a:lnTo>
                  <a:lnTo>
                    <a:pt x="6428" y="7671"/>
                  </a:lnTo>
                  <a:lnTo>
                    <a:pt x="6407" y="7683"/>
                  </a:lnTo>
                  <a:lnTo>
                    <a:pt x="6386" y="7692"/>
                  </a:lnTo>
                  <a:lnTo>
                    <a:pt x="6366" y="7701"/>
                  </a:lnTo>
                  <a:lnTo>
                    <a:pt x="6347" y="7707"/>
                  </a:lnTo>
                  <a:lnTo>
                    <a:pt x="6331" y="7710"/>
                  </a:lnTo>
                  <a:lnTo>
                    <a:pt x="6314" y="7711"/>
                  </a:lnTo>
                  <a:lnTo>
                    <a:pt x="6290" y="7710"/>
                  </a:lnTo>
                  <a:lnTo>
                    <a:pt x="6265" y="7709"/>
                  </a:lnTo>
                  <a:lnTo>
                    <a:pt x="6240" y="7706"/>
                  </a:lnTo>
                  <a:lnTo>
                    <a:pt x="6214" y="7702"/>
                  </a:lnTo>
                  <a:lnTo>
                    <a:pt x="6189" y="7697"/>
                  </a:lnTo>
                  <a:lnTo>
                    <a:pt x="6163" y="7691"/>
                  </a:lnTo>
                  <a:lnTo>
                    <a:pt x="6137" y="7684"/>
                  </a:lnTo>
                  <a:lnTo>
                    <a:pt x="6111" y="7677"/>
                  </a:lnTo>
                  <a:lnTo>
                    <a:pt x="6086" y="7668"/>
                  </a:lnTo>
                  <a:lnTo>
                    <a:pt x="6061" y="7659"/>
                  </a:lnTo>
                  <a:lnTo>
                    <a:pt x="6036" y="7649"/>
                  </a:lnTo>
                  <a:lnTo>
                    <a:pt x="6012" y="7638"/>
                  </a:lnTo>
                  <a:lnTo>
                    <a:pt x="5990" y="7626"/>
                  </a:lnTo>
                  <a:lnTo>
                    <a:pt x="5967" y="7614"/>
                  </a:lnTo>
                  <a:lnTo>
                    <a:pt x="5946" y="7601"/>
                  </a:lnTo>
                  <a:lnTo>
                    <a:pt x="5926" y="7588"/>
                  </a:lnTo>
                  <a:lnTo>
                    <a:pt x="5910" y="7577"/>
                  </a:lnTo>
                  <a:lnTo>
                    <a:pt x="5895" y="7565"/>
                  </a:lnTo>
                  <a:lnTo>
                    <a:pt x="5880" y="7555"/>
                  </a:lnTo>
                  <a:lnTo>
                    <a:pt x="5867" y="7542"/>
                  </a:lnTo>
                  <a:lnTo>
                    <a:pt x="5854" y="7530"/>
                  </a:lnTo>
                  <a:lnTo>
                    <a:pt x="5842" y="7517"/>
                  </a:lnTo>
                  <a:lnTo>
                    <a:pt x="5831" y="7504"/>
                  </a:lnTo>
                  <a:lnTo>
                    <a:pt x="5820" y="7491"/>
                  </a:lnTo>
                  <a:lnTo>
                    <a:pt x="5810" y="7477"/>
                  </a:lnTo>
                  <a:lnTo>
                    <a:pt x="5801" y="7463"/>
                  </a:lnTo>
                  <a:lnTo>
                    <a:pt x="5791" y="7449"/>
                  </a:lnTo>
                  <a:lnTo>
                    <a:pt x="5784" y="7435"/>
                  </a:lnTo>
                  <a:lnTo>
                    <a:pt x="5776" y="7420"/>
                  </a:lnTo>
                  <a:lnTo>
                    <a:pt x="5770" y="7405"/>
                  </a:lnTo>
                  <a:lnTo>
                    <a:pt x="5764" y="7391"/>
                  </a:lnTo>
                  <a:lnTo>
                    <a:pt x="5758" y="7375"/>
                  </a:lnTo>
                  <a:lnTo>
                    <a:pt x="5753" y="7360"/>
                  </a:lnTo>
                  <a:lnTo>
                    <a:pt x="5750" y="7343"/>
                  </a:lnTo>
                  <a:lnTo>
                    <a:pt x="5746" y="7328"/>
                  </a:lnTo>
                  <a:lnTo>
                    <a:pt x="5744" y="7311"/>
                  </a:lnTo>
                  <a:lnTo>
                    <a:pt x="5742" y="7296"/>
                  </a:lnTo>
                  <a:lnTo>
                    <a:pt x="5740" y="7279"/>
                  </a:lnTo>
                  <a:lnTo>
                    <a:pt x="5739" y="7261"/>
                  </a:lnTo>
                  <a:lnTo>
                    <a:pt x="5739" y="7245"/>
                  </a:lnTo>
                  <a:lnTo>
                    <a:pt x="5740" y="7228"/>
                  </a:lnTo>
                  <a:lnTo>
                    <a:pt x="5742" y="7210"/>
                  </a:lnTo>
                  <a:lnTo>
                    <a:pt x="5743" y="7192"/>
                  </a:lnTo>
                  <a:lnTo>
                    <a:pt x="5746" y="7175"/>
                  </a:lnTo>
                  <a:lnTo>
                    <a:pt x="5749" y="7157"/>
                  </a:lnTo>
                  <a:lnTo>
                    <a:pt x="5753" y="7139"/>
                  </a:lnTo>
                  <a:lnTo>
                    <a:pt x="5757" y="7121"/>
                  </a:lnTo>
                  <a:lnTo>
                    <a:pt x="5763" y="7102"/>
                  </a:lnTo>
                  <a:lnTo>
                    <a:pt x="5765" y="7093"/>
                  </a:lnTo>
                  <a:lnTo>
                    <a:pt x="5772" y="7086"/>
                  </a:lnTo>
                  <a:lnTo>
                    <a:pt x="5842" y="7006"/>
                  </a:lnTo>
                  <a:lnTo>
                    <a:pt x="5914" y="6928"/>
                  </a:lnTo>
                  <a:lnTo>
                    <a:pt x="5984" y="6849"/>
                  </a:lnTo>
                  <a:lnTo>
                    <a:pt x="6055" y="6770"/>
                  </a:lnTo>
                  <a:lnTo>
                    <a:pt x="6125" y="6691"/>
                  </a:lnTo>
                  <a:lnTo>
                    <a:pt x="6196" y="6613"/>
                  </a:lnTo>
                  <a:lnTo>
                    <a:pt x="6268" y="6534"/>
                  </a:lnTo>
                  <a:lnTo>
                    <a:pt x="6339" y="6456"/>
                  </a:lnTo>
                  <a:lnTo>
                    <a:pt x="6385" y="6405"/>
                  </a:lnTo>
                  <a:lnTo>
                    <a:pt x="6431" y="6354"/>
                  </a:lnTo>
                  <a:lnTo>
                    <a:pt x="6478" y="6303"/>
                  </a:lnTo>
                  <a:lnTo>
                    <a:pt x="6524" y="6253"/>
                  </a:lnTo>
                  <a:lnTo>
                    <a:pt x="6570" y="6202"/>
                  </a:lnTo>
                  <a:lnTo>
                    <a:pt x="6618" y="6151"/>
                  </a:lnTo>
                  <a:lnTo>
                    <a:pt x="6664" y="6100"/>
                  </a:lnTo>
                  <a:lnTo>
                    <a:pt x="6712" y="6050"/>
                  </a:lnTo>
                  <a:lnTo>
                    <a:pt x="6732" y="6027"/>
                  </a:lnTo>
                  <a:lnTo>
                    <a:pt x="6757" y="6000"/>
                  </a:lnTo>
                  <a:lnTo>
                    <a:pt x="6785" y="5969"/>
                  </a:lnTo>
                  <a:lnTo>
                    <a:pt x="6815" y="5938"/>
                  </a:lnTo>
                  <a:lnTo>
                    <a:pt x="6845" y="5907"/>
                  </a:lnTo>
                  <a:lnTo>
                    <a:pt x="6873" y="5879"/>
                  </a:lnTo>
                  <a:lnTo>
                    <a:pt x="6887" y="5866"/>
                  </a:lnTo>
                  <a:lnTo>
                    <a:pt x="6901" y="5854"/>
                  </a:lnTo>
                  <a:lnTo>
                    <a:pt x="6912" y="5844"/>
                  </a:lnTo>
                  <a:lnTo>
                    <a:pt x="6923" y="5836"/>
                  </a:lnTo>
                  <a:lnTo>
                    <a:pt x="6939" y="5827"/>
                  </a:lnTo>
                  <a:lnTo>
                    <a:pt x="6955" y="5817"/>
                  </a:lnTo>
                  <a:lnTo>
                    <a:pt x="6972" y="5808"/>
                  </a:lnTo>
                  <a:lnTo>
                    <a:pt x="6990" y="5798"/>
                  </a:lnTo>
                  <a:lnTo>
                    <a:pt x="7026" y="5782"/>
                  </a:lnTo>
                  <a:lnTo>
                    <a:pt x="7064" y="5766"/>
                  </a:lnTo>
                  <a:lnTo>
                    <a:pt x="7085" y="5760"/>
                  </a:lnTo>
                  <a:lnTo>
                    <a:pt x="7105" y="5753"/>
                  </a:lnTo>
                  <a:lnTo>
                    <a:pt x="7125" y="5747"/>
                  </a:lnTo>
                  <a:lnTo>
                    <a:pt x="7145" y="5742"/>
                  </a:lnTo>
                  <a:lnTo>
                    <a:pt x="7167" y="5738"/>
                  </a:lnTo>
                  <a:lnTo>
                    <a:pt x="7187" y="5733"/>
                  </a:lnTo>
                  <a:lnTo>
                    <a:pt x="7208" y="5730"/>
                  </a:lnTo>
                  <a:lnTo>
                    <a:pt x="7229" y="5727"/>
                  </a:lnTo>
                  <a:lnTo>
                    <a:pt x="7251" y="5726"/>
                  </a:lnTo>
                  <a:lnTo>
                    <a:pt x="7272" y="5723"/>
                  </a:lnTo>
                  <a:lnTo>
                    <a:pt x="7292" y="5723"/>
                  </a:lnTo>
                  <a:lnTo>
                    <a:pt x="7314" y="5723"/>
                  </a:lnTo>
                  <a:lnTo>
                    <a:pt x="7334" y="5724"/>
                  </a:lnTo>
                  <a:lnTo>
                    <a:pt x="7355" y="5727"/>
                  </a:lnTo>
                  <a:lnTo>
                    <a:pt x="7376" y="5729"/>
                  </a:lnTo>
                  <a:lnTo>
                    <a:pt x="7396" y="5733"/>
                  </a:lnTo>
                  <a:lnTo>
                    <a:pt x="7415" y="5738"/>
                  </a:lnTo>
                  <a:lnTo>
                    <a:pt x="7435" y="5742"/>
                  </a:lnTo>
                  <a:lnTo>
                    <a:pt x="7454" y="5748"/>
                  </a:lnTo>
                  <a:lnTo>
                    <a:pt x="7472" y="5757"/>
                  </a:lnTo>
                  <a:lnTo>
                    <a:pt x="7490" y="5765"/>
                  </a:lnTo>
                  <a:lnTo>
                    <a:pt x="7507" y="5774"/>
                  </a:lnTo>
                  <a:lnTo>
                    <a:pt x="7524" y="5785"/>
                  </a:lnTo>
                  <a:lnTo>
                    <a:pt x="7541" y="5796"/>
                  </a:lnTo>
                  <a:lnTo>
                    <a:pt x="7561" y="5816"/>
                  </a:lnTo>
                  <a:lnTo>
                    <a:pt x="7581" y="5841"/>
                  </a:lnTo>
                  <a:lnTo>
                    <a:pt x="7599" y="5872"/>
                  </a:lnTo>
                  <a:lnTo>
                    <a:pt x="7615" y="5909"/>
                  </a:lnTo>
                  <a:lnTo>
                    <a:pt x="7631" y="5949"/>
                  </a:lnTo>
                  <a:lnTo>
                    <a:pt x="7645" y="5994"/>
                  </a:lnTo>
                  <a:lnTo>
                    <a:pt x="7658" y="6043"/>
                  </a:lnTo>
                  <a:lnTo>
                    <a:pt x="7670" y="6095"/>
                  </a:lnTo>
                  <a:lnTo>
                    <a:pt x="7681" y="6151"/>
                  </a:lnTo>
                  <a:lnTo>
                    <a:pt x="7690" y="6209"/>
                  </a:lnTo>
                  <a:lnTo>
                    <a:pt x="7699" y="6271"/>
                  </a:lnTo>
                  <a:lnTo>
                    <a:pt x="7706" y="6334"/>
                  </a:lnTo>
                  <a:lnTo>
                    <a:pt x="7712" y="6398"/>
                  </a:lnTo>
                  <a:lnTo>
                    <a:pt x="7716" y="6464"/>
                  </a:lnTo>
                  <a:lnTo>
                    <a:pt x="7721" y="6532"/>
                  </a:lnTo>
                  <a:lnTo>
                    <a:pt x="7725" y="6600"/>
                  </a:lnTo>
                  <a:lnTo>
                    <a:pt x="7727" y="6667"/>
                  </a:lnTo>
                  <a:lnTo>
                    <a:pt x="7728" y="6736"/>
                  </a:lnTo>
                  <a:lnTo>
                    <a:pt x="7729" y="6804"/>
                  </a:lnTo>
                  <a:lnTo>
                    <a:pt x="7729" y="6871"/>
                  </a:lnTo>
                  <a:lnTo>
                    <a:pt x="7728" y="6936"/>
                  </a:lnTo>
                  <a:lnTo>
                    <a:pt x="7727" y="7000"/>
                  </a:lnTo>
                  <a:lnTo>
                    <a:pt x="7725" y="7063"/>
                  </a:lnTo>
                  <a:lnTo>
                    <a:pt x="7722" y="7124"/>
                  </a:lnTo>
                  <a:lnTo>
                    <a:pt x="7719" y="7181"/>
                  </a:lnTo>
                  <a:lnTo>
                    <a:pt x="7715" y="7235"/>
                  </a:lnTo>
                  <a:lnTo>
                    <a:pt x="7712" y="7286"/>
                  </a:lnTo>
                  <a:lnTo>
                    <a:pt x="7707" y="7334"/>
                  </a:lnTo>
                  <a:lnTo>
                    <a:pt x="7701" y="7377"/>
                  </a:lnTo>
                  <a:lnTo>
                    <a:pt x="7696" y="7416"/>
                  </a:lnTo>
                  <a:lnTo>
                    <a:pt x="7690" y="7450"/>
                  </a:lnTo>
                  <a:lnTo>
                    <a:pt x="7684" y="7479"/>
                  </a:lnTo>
                  <a:lnTo>
                    <a:pt x="7669" y="7542"/>
                  </a:lnTo>
                  <a:lnTo>
                    <a:pt x="7028" y="7119"/>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
            <p:cNvSpPr>
              <a:spLocks/>
            </p:cNvSpPr>
            <p:nvPr/>
          </p:nvSpPr>
          <p:spPr bwMode="auto">
            <a:xfrm>
              <a:off x="5372100" y="2547938"/>
              <a:ext cx="1500188" cy="836613"/>
            </a:xfrm>
            <a:custGeom>
              <a:avLst/>
              <a:gdLst>
                <a:gd name="T0" fmla="*/ 0 w 4724"/>
                <a:gd name="T1" fmla="*/ 0 h 2637"/>
                <a:gd name="T2" fmla="*/ 4724 w 4724"/>
                <a:gd name="T3" fmla="*/ 1805 h 2637"/>
                <a:gd name="T4" fmla="*/ 3637 w 4724"/>
                <a:gd name="T5" fmla="*/ 2637 h 2637"/>
                <a:gd name="T6" fmla="*/ 3596 w 4724"/>
                <a:gd name="T7" fmla="*/ 2608 h 2637"/>
                <a:gd name="T8" fmla="*/ 3479 w 4724"/>
                <a:gd name="T9" fmla="*/ 2527 h 2637"/>
                <a:gd name="T10" fmla="*/ 3299 w 4724"/>
                <a:gd name="T11" fmla="*/ 2403 h 2637"/>
                <a:gd name="T12" fmla="*/ 3064 w 4724"/>
                <a:gd name="T13" fmla="*/ 2239 h 2637"/>
                <a:gd name="T14" fmla="*/ 2786 w 4724"/>
                <a:gd name="T15" fmla="*/ 2045 h 2637"/>
                <a:gd name="T16" fmla="*/ 2476 w 4724"/>
                <a:gd name="T17" fmla="*/ 1829 h 2637"/>
                <a:gd name="T18" fmla="*/ 2144 w 4724"/>
                <a:gd name="T19" fmla="*/ 1596 h 2637"/>
                <a:gd name="T20" fmla="*/ 1802 w 4724"/>
                <a:gd name="T21" fmla="*/ 1355 h 2637"/>
                <a:gd name="T22" fmla="*/ 1462 w 4724"/>
                <a:gd name="T23" fmla="*/ 1114 h 2637"/>
                <a:gd name="T24" fmla="*/ 1133 w 4724"/>
                <a:gd name="T25" fmla="*/ 878 h 2637"/>
                <a:gd name="T26" fmla="*/ 975 w 4724"/>
                <a:gd name="T27" fmla="*/ 765 h 2637"/>
                <a:gd name="T28" fmla="*/ 825 w 4724"/>
                <a:gd name="T29" fmla="*/ 656 h 2637"/>
                <a:gd name="T30" fmla="*/ 683 w 4724"/>
                <a:gd name="T31" fmla="*/ 551 h 2637"/>
                <a:gd name="T32" fmla="*/ 551 w 4724"/>
                <a:gd name="T33" fmla="*/ 454 h 2637"/>
                <a:gd name="T34" fmla="*/ 429 w 4724"/>
                <a:gd name="T35" fmla="*/ 363 h 2637"/>
                <a:gd name="T36" fmla="*/ 320 w 4724"/>
                <a:gd name="T37" fmla="*/ 280 h 2637"/>
                <a:gd name="T38" fmla="*/ 224 w 4724"/>
                <a:gd name="T39" fmla="*/ 207 h 2637"/>
                <a:gd name="T40" fmla="*/ 145 w 4724"/>
                <a:gd name="T41" fmla="*/ 141 h 2637"/>
                <a:gd name="T42" fmla="*/ 81 w 4724"/>
                <a:gd name="T43" fmla="*/ 88 h 2637"/>
                <a:gd name="T44" fmla="*/ 34 w 4724"/>
                <a:gd name="T45" fmla="*/ 46 h 2637"/>
                <a:gd name="T46" fmla="*/ 7 w 4724"/>
                <a:gd name="T47" fmla="*/ 17 h 2637"/>
                <a:gd name="T48" fmla="*/ 0 w 4724"/>
                <a:gd name="T49" fmla="*/ 0 h 2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4" h="2637">
                  <a:moveTo>
                    <a:pt x="0" y="0"/>
                  </a:moveTo>
                  <a:lnTo>
                    <a:pt x="4724" y="1805"/>
                  </a:lnTo>
                  <a:lnTo>
                    <a:pt x="3637" y="2637"/>
                  </a:lnTo>
                  <a:lnTo>
                    <a:pt x="3596" y="2608"/>
                  </a:lnTo>
                  <a:lnTo>
                    <a:pt x="3479" y="2527"/>
                  </a:lnTo>
                  <a:lnTo>
                    <a:pt x="3299" y="2403"/>
                  </a:lnTo>
                  <a:lnTo>
                    <a:pt x="3064" y="2239"/>
                  </a:lnTo>
                  <a:lnTo>
                    <a:pt x="2786" y="2045"/>
                  </a:lnTo>
                  <a:lnTo>
                    <a:pt x="2476" y="1829"/>
                  </a:lnTo>
                  <a:lnTo>
                    <a:pt x="2144" y="1596"/>
                  </a:lnTo>
                  <a:lnTo>
                    <a:pt x="1802" y="1355"/>
                  </a:lnTo>
                  <a:lnTo>
                    <a:pt x="1462" y="1114"/>
                  </a:lnTo>
                  <a:lnTo>
                    <a:pt x="1133" y="878"/>
                  </a:lnTo>
                  <a:lnTo>
                    <a:pt x="975" y="765"/>
                  </a:lnTo>
                  <a:lnTo>
                    <a:pt x="825" y="656"/>
                  </a:lnTo>
                  <a:lnTo>
                    <a:pt x="683" y="551"/>
                  </a:lnTo>
                  <a:lnTo>
                    <a:pt x="551" y="454"/>
                  </a:lnTo>
                  <a:lnTo>
                    <a:pt x="429" y="363"/>
                  </a:lnTo>
                  <a:lnTo>
                    <a:pt x="320" y="280"/>
                  </a:lnTo>
                  <a:lnTo>
                    <a:pt x="224" y="207"/>
                  </a:lnTo>
                  <a:lnTo>
                    <a:pt x="145" y="141"/>
                  </a:lnTo>
                  <a:lnTo>
                    <a:pt x="81" y="88"/>
                  </a:lnTo>
                  <a:lnTo>
                    <a:pt x="34" y="46"/>
                  </a:lnTo>
                  <a:lnTo>
                    <a:pt x="7" y="17"/>
                  </a:lnTo>
                  <a:lnTo>
                    <a:pt x="0"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9"/>
            <p:cNvSpPr>
              <a:spLocks/>
            </p:cNvSpPr>
            <p:nvPr/>
          </p:nvSpPr>
          <p:spPr bwMode="auto">
            <a:xfrm>
              <a:off x="6805613" y="3994150"/>
              <a:ext cx="2452688" cy="1531938"/>
            </a:xfrm>
            <a:custGeom>
              <a:avLst/>
              <a:gdLst>
                <a:gd name="T0" fmla="*/ 490 w 7726"/>
                <a:gd name="T1" fmla="*/ 17 h 4823"/>
                <a:gd name="T2" fmla="*/ 547 w 7726"/>
                <a:gd name="T3" fmla="*/ 92 h 4823"/>
                <a:gd name="T4" fmla="*/ 594 w 7726"/>
                <a:gd name="T5" fmla="*/ 142 h 4823"/>
                <a:gd name="T6" fmla="*/ 632 w 7726"/>
                <a:gd name="T7" fmla="*/ 177 h 4823"/>
                <a:gd name="T8" fmla="*/ 676 w 7726"/>
                <a:gd name="T9" fmla="*/ 211 h 4823"/>
                <a:gd name="T10" fmla="*/ 727 w 7726"/>
                <a:gd name="T11" fmla="*/ 243 h 4823"/>
                <a:gd name="T12" fmla="*/ 783 w 7726"/>
                <a:gd name="T13" fmla="*/ 273 h 4823"/>
                <a:gd name="T14" fmla="*/ 845 w 7726"/>
                <a:gd name="T15" fmla="*/ 299 h 4823"/>
                <a:gd name="T16" fmla="*/ 912 w 7726"/>
                <a:gd name="T17" fmla="*/ 318 h 4823"/>
                <a:gd name="T18" fmla="*/ 986 w 7726"/>
                <a:gd name="T19" fmla="*/ 331 h 4823"/>
                <a:gd name="T20" fmla="*/ 1067 w 7726"/>
                <a:gd name="T21" fmla="*/ 336 h 4823"/>
                <a:gd name="T22" fmla="*/ 1152 w 7726"/>
                <a:gd name="T23" fmla="*/ 331 h 4823"/>
                <a:gd name="T24" fmla="*/ 1200 w 7726"/>
                <a:gd name="T25" fmla="*/ 330 h 4823"/>
                <a:gd name="T26" fmla="*/ 1210 w 7726"/>
                <a:gd name="T27" fmla="*/ 375 h 4823"/>
                <a:gd name="T28" fmla="*/ 1231 w 7726"/>
                <a:gd name="T29" fmla="*/ 428 h 4823"/>
                <a:gd name="T30" fmla="*/ 1250 w 7726"/>
                <a:gd name="T31" fmla="*/ 472 h 4823"/>
                <a:gd name="T32" fmla="*/ 1276 w 7726"/>
                <a:gd name="T33" fmla="*/ 519 h 4823"/>
                <a:gd name="T34" fmla="*/ 1309 w 7726"/>
                <a:gd name="T35" fmla="*/ 567 h 4823"/>
                <a:gd name="T36" fmla="*/ 1351 w 7726"/>
                <a:gd name="T37" fmla="*/ 616 h 4823"/>
                <a:gd name="T38" fmla="*/ 1400 w 7726"/>
                <a:gd name="T39" fmla="*/ 664 h 4823"/>
                <a:gd name="T40" fmla="*/ 1459 w 7726"/>
                <a:gd name="T41" fmla="*/ 707 h 4823"/>
                <a:gd name="T42" fmla="*/ 1529 w 7726"/>
                <a:gd name="T43" fmla="*/ 747 h 4823"/>
                <a:gd name="T44" fmla="*/ 1608 w 7726"/>
                <a:gd name="T45" fmla="*/ 780 h 4823"/>
                <a:gd name="T46" fmla="*/ 1701 w 7726"/>
                <a:gd name="T47" fmla="*/ 804 h 4823"/>
                <a:gd name="T48" fmla="*/ 1805 w 7726"/>
                <a:gd name="T49" fmla="*/ 818 h 4823"/>
                <a:gd name="T50" fmla="*/ 1924 w 7726"/>
                <a:gd name="T51" fmla="*/ 821 h 4823"/>
                <a:gd name="T52" fmla="*/ 1989 w 7726"/>
                <a:gd name="T53" fmla="*/ 825 h 4823"/>
                <a:gd name="T54" fmla="*/ 2005 w 7726"/>
                <a:gd name="T55" fmla="*/ 878 h 4823"/>
                <a:gd name="T56" fmla="*/ 2029 w 7726"/>
                <a:gd name="T57" fmla="*/ 945 h 4823"/>
                <a:gd name="T58" fmla="*/ 2050 w 7726"/>
                <a:gd name="T59" fmla="*/ 996 h 4823"/>
                <a:gd name="T60" fmla="*/ 2078 w 7726"/>
                <a:gd name="T61" fmla="*/ 1052 h 4823"/>
                <a:gd name="T62" fmla="*/ 2113 w 7726"/>
                <a:gd name="T63" fmla="*/ 1108 h 4823"/>
                <a:gd name="T64" fmla="*/ 2153 w 7726"/>
                <a:gd name="T65" fmla="*/ 1165 h 4823"/>
                <a:gd name="T66" fmla="*/ 2202 w 7726"/>
                <a:gd name="T67" fmla="*/ 1217 h 4823"/>
                <a:gd name="T68" fmla="*/ 2258 w 7726"/>
                <a:gd name="T69" fmla="*/ 1266 h 4823"/>
                <a:gd name="T70" fmla="*/ 2322 w 7726"/>
                <a:gd name="T71" fmla="*/ 1306 h 4823"/>
                <a:gd name="T72" fmla="*/ 2394 w 7726"/>
                <a:gd name="T73" fmla="*/ 1337 h 4823"/>
                <a:gd name="T74" fmla="*/ 2475 w 7726"/>
                <a:gd name="T75" fmla="*/ 1357 h 4823"/>
                <a:gd name="T76" fmla="*/ 2567 w 7726"/>
                <a:gd name="T77" fmla="*/ 1362 h 4823"/>
                <a:gd name="T78" fmla="*/ 2667 w 7726"/>
                <a:gd name="T79" fmla="*/ 1351 h 4823"/>
                <a:gd name="T80" fmla="*/ 2776 w 7726"/>
                <a:gd name="T81" fmla="*/ 1324 h 4823"/>
                <a:gd name="T82" fmla="*/ 2876 w 7726"/>
                <a:gd name="T83" fmla="*/ 1288 h 4823"/>
                <a:gd name="T84" fmla="*/ 2968 w 7726"/>
                <a:gd name="T85" fmla="*/ 1248 h 4823"/>
                <a:gd name="T86" fmla="*/ 3050 w 7726"/>
                <a:gd name="T87" fmla="*/ 1203 h 4823"/>
                <a:gd name="T88" fmla="*/ 3123 w 7726"/>
                <a:gd name="T89" fmla="*/ 1155 h 4823"/>
                <a:gd name="T90" fmla="*/ 3189 w 7726"/>
                <a:gd name="T91" fmla="*/ 1104 h 4823"/>
                <a:gd name="T92" fmla="*/ 3246 w 7726"/>
                <a:gd name="T93" fmla="*/ 1054 h 4823"/>
                <a:gd name="T94" fmla="*/ 3294 w 7726"/>
                <a:gd name="T95" fmla="*/ 1003 h 4823"/>
                <a:gd name="T96" fmla="*/ 3337 w 7726"/>
                <a:gd name="T97" fmla="*/ 953 h 4823"/>
                <a:gd name="T98" fmla="*/ 3373 w 7726"/>
                <a:gd name="T99" fmla="*/ 906 h 4823"/>
                <a:gd name="T100" fmla="*/ 3414 w 7726"/>
                <a:gd name="T101" fmla="*/ 843 h 4823"/>
                <a:gd name="T102" fmla="*/ 3461 w 7726"/>
                <a:gd name="T103" fmla="*/ 753 h 4823"/>
                <a:gd name="T104" fmla="*/ 3976 w 7726"/>
                <a:gd name="T105" fmla="*/ 1171 h 4823"/>
                <a:gd name="T106" fmla="*/ 7726 w 7726"/>
                <a:gd name="T107" fmla="*/ 4823 h 4823"/>
                <a:gd name="T108" fmla="*/ 1297 w 7726"/>
                <a:gd name="T109" fmla="*/ 902 h 4823"/>
                <a:gd name="T110" fmla="*/ 479 w 7726"/>
                <a:gd name="T111" fmla="*/ 0 h 4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26" h="4823">
                  <a:moveTo>
                    <a:pt x="479" y="0"/>
                  </a:moveTo>
                  <a:lnTo>
                    <a:pt x="490" y="17"/>
                  </a:lnTo>
                  <a:lnTo>
                    <a:pt x="522" y="63"/>
                  </a:lnTo>
                  <a:lnTo>
                    <a:pt x="547" y="92"/>
                  </a:lnTo>
                  <a:lnTo>
                    <a:pt x="576" y="124"/>
                  </a:lnTo>
                  <a:lnTo>
                    <a:pt x="594" y="142"/>
                  </a:lnTo>
                  <a:lnTo>
                    <a:pt x="612" y="159"/>
                  </a:lnTo>
                  <a:lnTo>
                    <a:pt x="632" y="177"/>
                  </a:lnTo>
                  <a:lnTo>
                    <a:pt x="653" y="193"/>
                  </a:lnTo>
                  <a:lnTo>
                    <a:pt x="676" y="211"/>
                  </a:lnTo>
                  <a:lnTo>
                    <a:pt x="701" y="228"/>
                  </a:lnTo>
                  <a:lnTo>
                    <a:pt x="727" y="243"/>
                  </a:lnTo>
                  <a:lnTo>
                    <a:pt x="753" y="259"/>
                  </a:lnTo>
                  <a:lnTo>
                    <a:pt x="783" y="273"/>
                  </a:lnTo>
                  <a:lnTo>
                    <a:pt x="813" y="286"/>
                  </a:lnTo>
                  <a:lnTo>
                    <a:pt x="845" y="299"/>
                  </a:lnTo>
                  <a:lnTo>
                    <a:pt x="878" y="310"/>
                  </a:lnTo>
                  <a:lnTo>
                    <a:pt x="912" y="318"/>
                  </a:lnTo>
                  <a:lnTo>
                    <a:pt x="948" y="325"/>
                  </a:lnTo>
                  <a:lnTo>
                    <a:pt x="986" y="331"/>
                  </a:lnTo>
                  <a:lnTo>
                    <a:pt x="1025" y="335"/>
                  </a:lnTo>
                  <a:lnTo>
                    <a:pt x="1067" y="336"/>
                  </a:lnTo>
                  <a:lnTo>
                    <a:pt x="1108" y="335"/>
                  </a:lnTo>
                  <a:lnTo>
                    <a:pt x="1152" y="331"/>
                  </a:lnTo>
                  <a:lnTo>
                    <a:pt x="1199" y="324"/>
                  </a:lnTo>
                  <a:lnTo>
                    <a:pt x="1200" y="330"/>
                  </a:lnTo>
                  <a:lnTo>
                    <a:pt x="1203" y="348"/>
                  </a:lnTo>
                  <a:lnTo>
                    <a:pt x="1210" y="375"/>
                  </a:lnTo>
                  <a:lnTo>
                    <a:pt x="1222" y="409"/>
                  </a:lnTo>
                  <a:lnTo>
                    <a:pt x="1231" y="428"/>
                  </a:lnTo>
                  <a:lnTo>
                    <a:pt x="1239" y="450"/>
                  </a:lnTo>
                  <a:lnTo>
                    <a:pt x="1250" y="472"/>
                  </a:lnTo>
                  <a:lnTo>
                    <a:pt x="1263" y="495"/>
                  </a:lnTo>
                  <a:lnTo>
                    <a:pt x="1276" y="519"/>
                  </a:lnTo>
                  <a:lnTo>
                    <a:pt x="1291" y="544"/>
                  </a:lnTo>
                  <a:lnTo>
                    <a:pt x="1309" y="567"/>
                  </a:lnTo>
                  <a:lnTo>
                    <a:pt x="1329" y="592"/>
                  </a:lnTo>
                  <a:lnTo>
                    <a:pt x="1351" y="616"/>
                  </a:lnTo>
                  <a:lnTo>
                    <a:pt x="1374" y="640"/>
                  </a:lnTo>
                  <a:lnTo>
                    <a:pt x="1400" y="664"/>
                  </a:lnTo>
                  <a:lnTo>
                    <a:pt x="1428" y="686"/>
                  </a:lnTo>
                  <a:lnTo>
                    <a:pt x="1459" y="707"/>
                  </a:lnTo>
                  <a:lnTo>
                    <a:pt x="1492" y="728"/>
                  </a:lnTo>
                  <a:lnTo>
                    <a:pt x="1529" y="747"/>
                  </a:lnTo>
                  <a:lnTo>
                    <a:pt x="1567" y="764"/>
                  </a:lnTo>
                  <a:lnTo>
                    <a:pt x="1608" y="780"/>
                  </a:lnTo>
                  <a:lnTo>
                    <a:pt x="1653" y="793"/>
                  </a:lnTo>
                  <a:lnTo>
                    <a:pt x="1701" y="804"/>
                  </a:lnTo>
                  <a:lnTo>
                    <a:pt x="1752" y="812"/>
                  </a:lnTo>
                  <a:lnTo>
                    <a:pt x="1805" y="818"/>
                  </a:lnTo>
                  <a:lnTo>
                    <a:pt x="1862" y="821"/>
                  </a:lnTo>
                  <a:lnTo>
                    <a:pt x="1924" y="821"/>
                  </a:lnTo>
                  <a:lnTo>
                    <a:pt x="1988" y="818"/>
                  </a:lnTo>
                  <a:lnTo>
                    <a:pt x="1989" y="825"/>
                  </a:lnTo>
                  <a:lnTo>
                    <a:pt x="1995" y="846"/>
                  </a:lnTo>
                  <a:lnTo>
                    <a:pt x="2005" y="878"/>
                  </a:lnTo>
                  <a:lnTo>
                    <a:pt x="2019" y="921"/>
                  </a:lnTo>
                  <a:lnTo>
                    <a:pt x="2029" y="945"/>
                  </a:lnTo>
                  <a:lnTo>
                    <a:pt x="2038" y="970"/>
                  </a:lnTo>
                  <a:lnTo>
                    <a:pt x="2050" y="996"/>
                  </a:lnTo>
                  <a:lnTo>
                    <a:pt x="2064" y="1023"/>
                  </a:lnTo>
                  <a:lnTo>
                    <a:pt x="2078" y="1052"/>
                  </a:lnTo>
                  <a:lnTo>
                    <a:pt x="2095" y="1080"/>
                  </a:lnTo>
                  <a:lnTo>
                    <a:pt x="2113" y="1108"/>
                  </a:lnTo>
                  <a:lnTo>
                    <a:pt x="2132" y="1136"/>
                  </a:lnTo>
                  <a:lnTo>
                    <a:pt x="2153" y="1165"/>
                  </a:lnTo>
                  <a:lnTo>
                    <a:pt x="2177" y="1192"/>
                  </a:lnTo>
                  <a:lnTo>
                    <a:pt x="2202" y="1217"/>
                  </a:lnTo>
                  <a:lnTo>
                    <a:pt x="2229" y="1242"/>
                  </a:lnTo>
                  <a:lnTo>
                    <a:pt x="2258" y="1266"/>
                  </a:lnTo>
                  <a:lnTo>
                    <a:pt x="2289" y="1287"/>
                  </a:lnTo>
                  <a:lnTo>
                    <a:pt x="2322" y="1306"/>
                  </a:lnTo>
                  <a:lnTo>
                    <a:pt x="2356" y="1323"/>
                  </a:lnTo>
                  <a:lnTo>
                    <a:pt x="2394" y="1337"/>
                  </a:lnTo>
                  <a:lnTo>
                    <a:pt x="2434" y="1349"/>
                  </a:lnTo>
                  <a:lnTo>
                    <a:pt x="2475" y="1357"/>
                  </a:lnTo>
                  <a:lnTo>
                    <a:pt x="2519" y="1362"/>
                  </a:lnTo>
                  <a:lnTo>
                    <a:pt x="2567" y="1362"/>
                  </a:lnTo>
                  <a:lnTo>
                    <a:pt x="2615" y="1359"/>
                  </a:lnTo>
                  <a:lnTo>
                    <a:pt x="2667" y="1351"/>
                  </a:lnTo>
                  <a:lnTo>
                    <a:pt x="2721" y="1339"/>
                  </a:lnTo>
                  <a:lnTo>
                    <a:pt x="2776" y="1324"/>
                  </a:lnTo>
                  <a:lnTo>
                    <a:pt x="2827" y="1307"/>
                  </a:lnTo>
                  <a:lnTo>
                    <a:pt x="2876" y="1288"/>
                  </a:lnTo>
                  <a:lnTo>
                    <a:pt x="2923" y="1269"/>
                  </a:lnTo>
                  <a:lnTo>
                    <a:pt x="2968" y="1248"/>
                  </a:lnTo>
                  <a:lnTo>
                    <a:pt x="3009" y="1225"/>
                  </a:lnTo>
                  <a:lnTo>
                    <a:pt x="3050" y="1203"/>
                  </a:lnTo>
                  <a:lnTo>
                    <a:pt x="3088" y="1179"/>
                  </a:lnTo>
                  <a:lnTo>
                    <a:pt x="3123" y="1155"/>
                  </a:lnTo>
                  <a:lnTo>
                    <a:pt x="3157" y="1130"/>
                  </a:lnTo>
                  <a:lnTo>
                    <a:pt x="3189" y="1104"/>
                  </a:lnTo>
                  <a:lnTo>
                    <a:pt x="3217" y="1079"/>
                  </a:lnTo>
                  <a:lnTo>
                    <a:pt x="3246" y="1054"/>
                  </a:lnTo>
                  <a:lnTo>
                    <a:pt x="3271" y="1028"/>
                  </a:lnTo>
                  <a:lnTo>
                    <a:pt x="3294" y="1003"/>
                  </a:lnTo>
                  <a:lnTo>
                    <a:pt x="3317" y="978"/>
                  </a:lnTo>
                  <a:lnTo>
                    <a:pt x="3337" y="953"/>
                  </a:lnTo>
                  <a:lnTo>
                    <a:pt x="3356" y="930"/>
                  </a:lnTo>
                  <a:lnTo>
                    <a:pt x="3373" y="906"/>
                  </a:lnTo>
                  <a:lnTo>
                    <a:pt x="3388" y="884"/>
                  </a:lnTo>
                  <a:lnTo>
                    <a:pt x="3414" y="843"/>
                  </a:lnTo>
                  <a:lnTo>
                    <a:pt x="3435" y="806"/>
                  </a:lnTo>
                  <a:lnTo>
                    <a:pt x="3461" y="753"/>
                  </a:lnTo>
                  <a:lnTo>
                    <a:pt x="3468" y="732"/>
                  </a:lnTo>
                  <a:lnTo>
                    <a:pt x="3976" y="1171"/>
                  </a:lnTo>
                  <a:lnTo>
                    <a:pt x="3384" y="1932"/>
                  </a:lnTo>
                  <a:lnTo>
                    <a:pt x="7726" y="4823"/>
                  </a:lnTo>
                  <a:lnTo>
                    <a:pt x="0" y="1791"/>
                  </a:lnTo>
                  <a:lnTo>
                    <a:pt x="1297" y="902"/>
                  </a:lnTo>
                  <a:lnTo>
                    <a:pt x="423" y="295"/>
                  </a:lnTo>
                  <a:lnTo>
                    <a:pt x="479"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3" name="object 45"/>
          <p:cNvSpPr/>
          <p:nvPr/>
        </p:nvSpPr>
        <p:spPr>
          <a:xfrm>
            <a:off x="7184435" y="3086903"/>
            <a:ext cx="1007466" cy="360594"/>
          </a:xfrm>
          <a:prstGeom prst="rect">
            <a:avLst/>
          </a:prstGeom>
          <a:blipFill>
            <a:blip r:embed="rId3" cstate="print"/>
            <a:stretch>
              <a:fillRect/>
            </a:stretch>
          </a:blipFill>
        </p:spPr>
        <p:txBody>
          <a:bodyPr wrap="square" lIns="0" tIns="0" rIns="0" bIns="0" rtlCol="0"/>
          <a:lstStyle/>
          <a:p>
            <a:endParaRPr lang="en-US"/>
          </a:p>
        </p:txBody>
      </p:sp>
      <p:pic>
        <p:nvPicPr>
          <p:cNvPr id="84" name="Picture 8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6625" y="1476375"/>
            <a:ext cx="820260" cy="1757386"/>
          </a:xfrm>
          <a:prstGeom prst="rect">
            <a:avLst/>
          </a:prstGeom>
        </p:spPr>
      </p:pic>
      <p:grpSp>
        <p:nvGrpSpPr>
          <p:cNvPr id="85" name="Group 84"/>
          <p:cNvGrpSpPr/>
          <p:nvPr/>
        </p:nvGrpSpPr>
        <p:grpSpPr>
          <a:xfrm>
            <a:off x="3095625" y="1893755"/>
            <a:ext cx="762000" cy="941919"/>
            <a:chOff x="13736638" y="7283450"/>
            <a:chExt cx="457200" cy="565151"/>
          </a:xfrm>
        </p:grpSpPr>
        <p:sp>
          <p:nvSpPr>
            <p:cNvPr id="86"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9698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9" name="Picture 8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1125" y="1952625"/>
            <a:ext cx="988246" cy="878366"/>
          </a:xfrm>
          <a:prstGeom prst="rect">
            <a:avLst/>
          </a:prstGeom>
        </p:spPr>
      </p:pic>
      <p:grpSp>
        <p:nvGrpSpPr>
          <p:cNvPr id="91" name="Group 90"/>
          <p:cNvGrpSpPr/>
          <p:nvPr/>
        </p:nvGrpSpPr>
        <p:grpSpPr>
          <a:xfrm>
            <a:off x="6762750" y="4286250"/>
            <a:ext cx="2096941" cy="857639"/>
            <a:chOff x="714697" y="2832100"/>
            <a:chExt cx="13198494" cy="5398122"/>
          </a:xfrm>
        </p:grpSpPr>
        <p:sp>
          <p:nvSpPr>
            <p:cNvPr id="92"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93"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94"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95"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96"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97"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98"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99"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100"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101"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102"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103"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104"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105"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106"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107"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108"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109"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110"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111"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112"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113"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114"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115"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116"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117"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118"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119"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120"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121"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122"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123"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124"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125"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126"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127"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128"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sp>
        <p:nvSpPr>
          <p:cNvPr id="65" name="object 14"/>
          <p:cNvSpPr txBox="1"/>
          <p:nvPr/>
        </p:nvSpPr>
        <p:spPr>
          <a:xfrm>
            <a:off x="7953375" y="78056"/>
            <a:ext cx="869553" cy="147076"/>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SOLUTION</a:t>
            </a:r>
            <a:endParaRPr lang="en-US" sz="900" dirty="0">
              <a:latin typeface="Open Sans"/>
              <a:cs typeface="Open Sans"/>
            </a:endParaRPr>
          </a:p>
        </p:txBody>
      </p:sp>
    </p:spTree>
    <p:extLst>
      <p:ext uri="{BB962C8B-B14F-4D97-AF65-F5344CB8AC3E}">
        <p14:creationId xmlns:p14="http://schemas.microsoft.com/office/powerpoint/2010/main" val="4097994052"/>
      </p:ext>
    </p:extLst>
  </p:cSld>
  <p:clrMapOvr>
    <a:masterClrMapping/>
  </p:clrMapOvr>
  <mc:AlternateContent xmlns:mc="http://schemas.openxmlformats.org/markup-compatibility/2006" xmlns:p14="http://schemas.microsoft.com/office/powerpoint/2010/main">
    <mc:Choice Requires="p14">
      <p:transition p14:dur="0" advTm="4964"/>
    </mc:Choice>
    <mc:Fallback xmlns="">
      <p:transition advTm="496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06170" y="610251"/>
            <a:ext cx="6571030" cy="392736"/>
          </a:xfrm>
          <a:prstGeom prst="rect">
            <a:avLst/>
          </a:prstGeom>
        </p:spPr>
        <p:txBody>
          <a:bodyPr vert="horz" wrap="square" lIns="0" tIns="7938" rIns="0" bIns="0" rtlCol="0">
            <a:spAutoFit/>
          </a:bodyPr>
          <a:lstStyle/>
          <a:p>
            <a:pPr marL="7938">
              <a:spcBef>
                <a:spcPts val="63"/>
              </a:spcBef>
            </a:pPr>
            <a:r>
              <a:rPr lang="en-US" sz="2500" b="1" spc="-16" dirty="0">
                <a:solidFill>
                  <a:srgbClr val="4B4B4D"/>
                </a:solidFill>
                <a:latin typeface="Open Sans"/>
                <a:cs typeface="Open Sans"/>
              </a:rPr>
              <a:t>At Your Service</a:t>
            </a:r>
            <a:endParaRPr lang="en-US" sz="2500" i="1" dirty="0">
              <a:latin typeface="Open Sans"/>
              <a:cs typeface="Open Sans"/>
            </a:endParaRPr>
          </a:p>
        </p:txBody>
      </p:sp>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sp>
        <p:nvSpPr>
          <p:cNvPr id="43" name="object 43"/>
          <p:cNvSpPr txBox="1"/>
          <p:nvPr/>
        </p:nvSpPr>
        <p:spPr>
          <a:xfrm>
            <a:off x="7667625" y="78056"/>
            <a:ext cx="1136106" cy="147076"/>
          </a:xfrm>
          <a:prstGeom prst="rect">
            <a:avLst/>
          </a:prstGeom>
        </p:spPr>
        <p:txBody>
          <a:bodyPr vert="horz" wrap="square" lIns="0" tIns="7541" rIns="0" bIns="0" rtlCol="0">
            <a:spAutoFit/>
          </a:bodyPr>
          <a:lstStyle/>
          <a:p>
            <a:pPr marL="7938" algn="r">
              <a:spcBef>
                <a:spcPts val="59"/>
              </a:spcBef>
            </a:pPr>
            <a:r>
              <a:rPr lang="en-US" sz="900" spc="-3" dirty="0">
                <a:solidFill>
                  <a:srgbClr val="FEFEFE"/>
                </a:solidFill>
                <a:latin typeface="Open Sans"/>
                <a:cs typeface="Open Sans"/>
              </a:rPr>
              <a:t>PREVENTION</a:t>
            </a:r>
            <a:endParaRPr lang="en-US" sz="900" dirty="0">
              <a:latin typeface="Open Sans"/>
              <a:cs typeface="Open Sans"/>
            </a:endParaRPr>
          </a:p>
        </p:txBody>
      </p:sp>
      <p:grpSp>
        <p:nvGrpSpPr>
          <p:cNvPr id="81" name="Group 80"/>
          <p:cNvGrpSpPr/>
          <p:nvPr/>
        </p:nvGrpSpPr>
        <p:grpSpPr>
          <a:xfrm>
            <a:off x="8585399" y="4552157"/>
            <a:ext cx="285750" cy="353219"/>
            <a:chOff x="13736638" y="7283450"/>
            <a:chExt cx="457200" cy="565151"/>
          </a:xfrm>
        </p:grpSpPr>
        <p:sp>
          <p:nvSpPr>
            <p:cNvPr id="82"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9" name="Group 128"/>
          <p:cNvGrpSpPr/>
          <p:nvPr/>
        </p:nvGrpSpPr>
        <p:grpSpPr>
          <a:xfrm>
            <a:off x="6762750" y="4286250"/>
            <a:ext cx="2096941" cy="857639"/>
            <a:chOff x="714697" y="2832100"/>
            <a:chExt cx="13198494" cy="5398122"/>
          </a:xfrm>
        </p:grpSpPr>
        <p:sp>
          <p:nvSpPr>
            <p:cNvPr id="130"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131"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132"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133"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134"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135"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136"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137"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138"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139"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140"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141"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142"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143"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144"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145"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146"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147"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148"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149"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150"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151"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152"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153"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154"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155"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156"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157"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158"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159"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160"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161"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162"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163"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164"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165"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166"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pic>
        <p:nvPicPr>
          <p:cNvPr id="168" name="Shape 16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638675" y="3205125"/>
            <a:ext cx="2981400" cy="2079000"/>
          </a:xfrm>
          <a:prstGeom prst="rect">
            <a:avLst/>
          </a:prstGeom>
          <a:noFill/>
          <a:ln>
            <a:noFill/>
          </a:ln>
        </p:spPr>
      </p:pic>
      <p:pic>
        <p:nvPicPr>
          <p:cNvPr id="171" name="Shape 16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14383" y="2394765"/>
            <a:ext cx="1780362" cy="2748825"/>
          </a:xfrm>
          <a:prstGeom prst="rect">
            <a:avLst/>
          </a:prstGeom>
          <a:noFill/>
          <a:ln>
            <a:noFill/>
          </a:ln>
        </p:spPr>
      </p:pic>
      <p:sp>
        <p:nvSpPr>
          <p:cNvPr id="172" name="Shape 169"/>
          <p:cNvSpPr/>
          <p:nvPr/>
        </p:nvSpPr>
        <p:spPr>
          <a:xfrm>
            <a:off x="8293077" y="3315044"/>
            <a:ext cx="173797" cy="81886"/>
          </a:xfrm>
          <a:prstGeom prst="roundRect">
            <a:avLst>
              <a:gd name="adj" fmla="val 16667"/>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lang="en-US" sz="1400" b="0" i="0" u="none" strike="noStrike" cap="none">
              <a:solidFill>
                <a:srgbClr val="000000"/>
              </a:solidFill>
              <a:latin typeface="Arial"/>
              <a:ea typeface="Arial"/>
              <a:cs typeface="Arial"/>
              <a:sym typeface="Arial"/>
            </a:endParaRPr>
          </a:p>
        </p:txBody>
      </p:sp>
      <p:sp>
        <p:nvSpPr>
          <p:cNvPr id="174" name="Shape 171"/>
          <p:cNvSpPr/>
          <p:nvPr/>
        </p:nvSpPr>
        <p:spPr>
          <a:xfrm>
            <a:off x="7949929" y="3354202"/>
            <a:ext cx="122696" cy="48321"/>
          </a:xfrm>
          <a:prstGeom prst="roundRect">
            <a:avLst>
              <a:gd name="adj" fmla="val 16667"/>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lang="en-US" sz="1400" b="0" i="0" u="none" strike="noStrike" cap="none">
              <a:solidFill>
                <a:srgbClr val="000000"/>
              </a:solidFill>
              <a:latin typeface="Arial"/>
              <a:ea typeface="Arial"/>
              <a:cs typeface="Arial"/>
              <a:sym typeface="Arial"/>
            </a:endParaRPr>
          </a:p>
        </p:txBody>
      </p:sp>
      <p:grpSp>
        <p:nvGrpSpPr>
          <p:cNvPr id="176" name="Group 175"/>
          <p:cNvGrpSpPr>
            <a:grpSpLocks noChangeAspect="1"/>
          </p:cNvGrpSpPr>
          <p:nvPr/>
        </p:nvGrpSpPr>
        <p:grpSpPr>
          <a:xfrm rot="21208222">
            <a:off x="6268124" y="4206134"/>
            <a:ext cx="611999" cy="172042"/>
            <a:chOff x="1295400" y="533400"/>
            <a:chExt cx="6951663" cy="1954213"/>
          </a:xfrm>
        </p:grpSpPr>
        <p:sp>
          <p:nvSpPr>
            <p:cNvPr id="177" name="Freeform 10"/>
            <p:cNvSpPr>
              <a:spLocks noEditPoints="1"/>
            </p:cNvSpPr>
            <p:nvPr/>
          </p:nvSpPr>
          <p:spPr bwMode="auto">
            <a:xfrm>
              <a:off x="1295400" y="2230438"/>
              <a:ext cx="6951663" cy="257175"/>
            </a:xfrm>
            <a:custGeom>
              <a:avLst/>
              <a:gdLst>
                <a:gd name="T0" fmla="*/ 85 w 8758"/>
                <a:gd name="T1" fmla="*/ 16 h 325"/>
                <a:gd name="T2" fmla="*/ 648 w 8758"/>
                <a:gd name="T3" fmla="*/ 311 h 325"/>
                <a:gd name="T4" fmla="*/ 444 w 8758"/>
                <a:gd name="T5" fmla="*/ 314 h 325"/>
                <a:gd name="T6" fmla="*/ 653 w 8758"/>
                <a:gd name="T7" fmla="*/ 173 h 325"/>
                <a:gd name="T8" fmla="*/ 1395 w 8758"/>
                <a:gd name="T9" fmla="*/ 317 h 325"/>
                <a:gd name="T10" fmla="*/ 1187 w 8758"/>
                <a:gd name="T11" fmla="*/ 314 h 325"/>
                <a:gd name="T12" fmla="*/ 1187 w 8758"/>
                <a:gd name="T13" fmla="*/ 8 h 325"/>
                <a:gd name="T14" fmla="*/ 1391 w 8758"/>
                <a:gd name="T15" fmla="*/ 6 h 325"/>
                <a:gd name="T16" fmla="*/ 1872 w 8758"/>
                <a:gd name="T17" fmla="*/ 237 h 325"/>
                <a:gd name="T18" fmla="*/ 1973 w 8758"/>
                <a:gd name="T19" fmla="*/ 194 h 325"/>
                <a:gd name="T20" fmla="*/ 1932 w 8758"/>
                <a:gd name="T21" fmla="*/ 88 h 325"/>
                <a:gd name="T22" fmla="*/ 1830 w 8758"/>
                <a:gd name="T23" fmla="*/ 132 h 325"/>
                <a:gd name="T24" fmla="*/ 1824 w 8758"/>
                <a:gd name="T25" fmla="*/ 20 h 325"/>
                <a:gd name="T26" fmla="*/ 2044 w 8758"/>
                <a:gd name="T27" fmla="*/ 85 h 325"/>
                <a:gd name="T28" fmla="*/ 1978 w 8758"/>
                <a:gd name="T29" fmla="*/ 306 h 325"/>
                <a:gd name="T30" fmla="*/ 1759 w 8758"/>
                <a:gd name="T31" fmla="*/ 240 h 325"/>
                <a:gd name="T32" fmla="*/ 2445 w 8758"/>
                <a:gd name="T33" fmla="*/ 8 h 325"/>
                <a:gd name="T34" fmla="*/ 2704 w 8758"/>
                <a:gd name="T35" fmla="*/ 7 h 325"/>
                <a:gd name="T36" fmla="*/ 3150 w 8758"/>
                <a:gd name="T37" fmla="*/ 201 h 325"/>
                <a:gd name="T38" fmla="*/ 3108 w 8758"/>
                <a:gd name="T39" fmla="*/ 202 h 325"/>
                <a:gd name="T40" fmla="*/ 3291 w 8758"/>
                <a:gd name="T41" fmla="*/ 320 h 325"/>
                <a:gd name="T42" fmla="*/ 3067 w 8758"/>
                <a:gd name="T43" fmla="*/ 284 h 325"/>
                <a:gd name="T44" fmla="*/ 3800 w 8758"/>
                <a:gd name="T45" fmla="*/ 84 h 325"/>
                <a:gd name="T46" fmla="*/ 3645 w 8758"/>
                <a:gd name="T47" fmla="*/ 94 h 325"/>
                <a:gd name="T48" fmla="*/ 3805 w 8758"/>
                <a:gd name="T49" fmla="*/ 6 h 325"/>
                <a:gd name="T50" fmla="*/ 4149 w 8758"/>
                <a:gd name="T51" fmla="*/ 12 h 325"/>
                <a:gd name="T52" fmla="*/ 4664 w 8758"/>
                <a:gd name="T53" fmla="*/ 179 h 325"/>
                <a:gd name="T54" fmla="*/ 4754 w 8758"/>
                <a:gd name="T55" fmla="*/ 242 h 325"/>
                <a:gd name="T56" fmla="*/ 4815 w 8758"/>
                <a:gd name="T57" fmla="*/ 147 h 325"/>
                <a:gd name="T58" fmla="*/ 4724 w 8758"/>
                <a:gd name="T59" fmla="*/ 83 h 325"/>
                <a:gd name="T60" fmla="*/ 4577 w 8758"/>
                <a:gd name="T61" fmla="*/ 146 h 325"/>
                <a:gd name="T62" fmla="*/ 4755 w 8758"/>
                <a:gd name="T63" fmla="*/ 1 h 325"/>
                <a:gd name="T64" fmla="*/ 4901 w 8758"/>
                <a:gd name="T65" fmla="*/ 179 h 325"/>
                <a:gd name="T66" fmla="*/ 4723 w 8758"/>
                <a:gd name="T67" fmla="*/ 324 h 325"/>
                <a:gd name="T68" fmla="*/ 5541 w 8758"/>
                <a:gd name="T69" fmla="*/ 16 h 325"/>
                <a:gd name="T70" fmla="*/ 5332 w 8758"/>
                <a:gd name="T71" fmla="*/ 153 h 325"/>
                <a:gd name="T72" fmla="*/ 5257 w 8758"/>
                <a:gd name="T73" fmla="*/ 5 h 325"/>
                <a:gd name="T74" fmla="*/ 5464 w 8758"/>
                <a:gd name="T75" fmla="*/ 6 h 325"/>
                <a:gd name="T76" fmla="*/ 6039 w 8758"/>
                <a:gd name="T77" fmla="*/ 244 h 325"/>
                <a:gd name="T78" fmla="*/ 6028 w 8758"/>
                <a:gd name="T79" fmla="*/ 203 h 325"/>
                <a:gd name="T80" fmla="*/ 5901 w 8758"/>
                <a:gd name="T81" fmla="*/ 129 h 325"/>
                <a:gd name="T82" fmla="*/ 5988 w 8758"/>
                <a:gd name="T83" fmla="*/ 4 h 325"/>
                <a:gd name="T84" fmla="*/ 6108 w 8758"/>
                <a:gd name="T85" fmla="*/ 106 h 325"/>
                <a:gd name="T86" fmla="*/ 5994 w 8758"/>
                <a:gd name="T87" fmla="*/ 84 h 325"/>
                <a:gd name="T88" fmla="*/ 6048 w 8758"/>
                <a:gd name="T89" fmla="*/ 125 h 325"/>
                <a:gd name="T90" fmla="*/ 6154 w 8758"/>
                <a:gd name="T91" fmla="*/ 226 h 325"/>
                <a:gd name="T92" fmla="*/ 6031 w 8758"/>
                <a:gd name="T93" fmla="*/ 325 h 325"/>
                <a:gd name="T94" fmla="*/ 5893 w 8758"/>
                <a:gd name="T95" fmla="*/ 270 h 325"/>
                <a:gd name="T96" fmla="*/ 6952 w 8758"/>
                <a:gd name="T97" fmla="*/ 9 h 325"/>
                <a:gd name="T98" fmla="*/ 7684 w 8758"/>
                <a:gd name="T99" fmla="*/ 317 h 325"/>
                <a:gd name="T100" fmla="*/ 7477 w 8758"/>
                <a:gd name="T101" fmla="*/ 314 h 325"/>
                <a:gd name="T102" fmla="*/ 7476 w 8758"/>
                <a:gd name="T103" fmla="*/ 8 h 325"/>
                <a:gd name="T104" fmla="*/ 7681 w 8758"/>
                <a:gd name="T105" fmla="*/ 6 h 325"/>
                <a:gd name="T106" fmla="*/ 8253 w 8758"/>
                <a:gd name="T107" fmla="*/ 319 h 325"/>
                <a:gd name="T108" fmla="*/ 8050 w 8758"/>
                <a:gd name="T109" fmla="*/ 226 h 325"/>
                <a:gd name="T110" fmla="*/ 8138 w 8758"/>
                <a:gd name="T111" fmla="*/ 14 h 325"/>
                <a:gd name="T112" fmla="*/ 8328 w 8758"/>
                <a:gd name="T113" fmla="*/ 54 h 325"/>
                <a:gd name="T114" fmla="*/ 8254 w 8758"/>
                <a:gd name="T115" fmla="*/ 97 h 325"/>
                <a:gd name="T116" fmla="*/ 8133 w 8758"/>
                <a:gd name="T117" fmla="*/ 125 h 325"/>
                <a:gd name="T118" fmla="*/ 8165 w 8758"/>
                <a:gd name="T119" fmla="*/ 235 h 325"/>
                <a:gd name="T120" fmla="*/ 8285 w 8758"/>
                <a:gd name="T121" fmla="*/ 199 h 325"/>
                <a:gd name="T122" fmla="*/ 8705 w 8758"/>
                <a:gd name="T123" fmla="*/ 322 h 325"/>
                <a:gd name="T124" fmla="*/ 8722 w 8758"/>
                <a:gd name="T125" fmla="*/ 23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58" h="325">
                  <a:moveTo>
                    <a:pt x="75" y="320"/>
                  </a:moveTo>
                  <a:lnTo>
                    <a:pt x="10" y="320"/>
                  </a:lnTo>
                  <a:lnTo>
                    <a:pt x="6" y="319"/>
                  </a:lnTo>
                  <a:lnTo>
                    <a:pt x="3" y="317"/>
                  </a:lnTo>
                  <a:lnTo>
                    <a:pt x="1" y="314"/>
                  </a:lnTo>
                  <a:lnTo>
                    <a:pt x="0" y="310"/>
                  </a:lnTo>
                  <a:lnTo>
                    <a:pt x="0" y="16"/>
                  </a:lnTo>
                  <a:lnTo>
                    <a:pt x="1" y="12"/>
                  </a:lnTo>
                  <a:lnTo>
                    <a:pt x="3" y="9"/>
                  </a:lnTo>
                  <a:lnTo>
                    <a:pt x="6" y="7"/>
                  </a:lnTo>
                  <a:lnTo>
                    <a:pt x="10" y="6"/>
                  </a:lnTo>
                  <a:lnTo>
                    <a:pt x="75" y="6"/>
                  </a:lnTo>
                  <a:lnTo>
                    <a:pt x="78" y="7"/>
                  </a:lnTo>
                  <a:lnTo>
                    <a:pt x="82" y="9"/>
                  </a:lnTo>
                  <a:lnTo>
                    <a:pt x="84" y="12"/>
                  </a:lnTo>
                  <a:lnTo>
                    <a:pt x="85" y="16"/>
                  </a:lnTo>
                  <a:lnTo>
                    <a:pt x="85" y="310"/>
                  </a:lnTo>
                  <a:lnTo>
                    <a:pt x="84" y="314"/>
                  </a:lnTo>
                  <a:lnTo>
                    <a:pt x="82" y="317"/>
                  </a:lnTo>
                  <a:lnTo>
                    <a:pt x="78" y="319"/>
                  </a:lnTo>
                  <a:lnTo>
                    <a:pt x="75" y="320"/>
                  </a:lnTo>
                  <a:close/>
                  <a:moveTo>
                    <a:pt x="738" y="16"/>
                  </a:moveTo>
                  <a:lnTo>
                    <a:pt x="738" y="310"/>
                  </a:lnTo>
                  <a:lnTo>
                    <a:pt x="737" y="314"/>
                  </a:lnTo>
                  <a:lnTo>
                    <a:pt x="735" y="317"/>
                  </a:lnTo>
                  <a:lnTo>
                    <a:pt x="732" y="319"/>
                  </a:lnTo>
                  <a:lnTo>
                    <a:pt x="728" y="320"/>
                  </a:lnTo>
                  <a:lnTo>
                    <a:pt x="664" y="320"/>
                  </a:lnTo>
                  <a:lnTo>
                    <a:pt x="660" y="319"/>
                  </a:lnTo>
                  <a:lnTo>
                    <a:pt x="655" y="317"/>
                  </a:lnTo>
                  <a:lnTo>
                    <a:pt x="651" y="314"/>
                  </a:lnTo>
                  <a:lnTo>
                    <a:pt x="648" y="311"/>
                  </a:lnTo>
                  <a:lnTo>
                    <a:pt x="536" y="153"/>
                  </a:lnTo>
                  <a:lnTo>
                    <a:pt x="534" y="151"/>
                  </a:lnTo>
                  <a:lnTo>
                    <a:pt x="531" y="151"/>
                  </a:lnTo>
                  <a:lnTo>
                    <a:pt x="530" y="151"/>
                  </a:lnTo>
                  <a:lnTo>
                    <a:pt x="529" y="152"/>
                  </a:lnTo>
                  <a:lnTo>
                    <a:pt x="528" y="153"/>
                  </a:lnTo>
                  <a:lnTo>
                    <a:pt x="528" y="155"/>
                  </a:lnTo>
                  <a:lnTo>
                    <a:pt x="528" y="310"/>
                  </a:lnTo>
                  <a:lnTo>
                    <a:pt x="527" y="314"/>
                  </a:lnTo>
                  <a:lnTo>
                    <a:pt x="525" y="317"/>
                  </a:lnTo>
                  <a:lnTo>
                    <a:pt x="522" y="319"/>
                  </a:lnTo>
                  <a:lnTo>
                    <a:pt x="518" y="320"/>
                  </a:lnTo>
                  <a:lnTo>
                    <a:pt x="454" y="320"/>
                  </a:lnTo>
                  <a:lnTo>
                    <a:pt x="450" y="319"/>
                  </a:lnTo>
                  <a:lnTo>
                    <a:pt x="446" y="317"/>
                  </a:lnTo>
                  <a:lnTo>
                    <a:pt x="444" y="314"/>
                  </a:lnTo>
                  <a:lnTo>
                    <a:pt x="443" y="310"/>
                  </a:lnTo>
                  <a:lnTo>
                    <a:pt x="443" y="16"/>
                  </a:lnTo>
                  <a:lnTo>
                    <a:pt x="444" y="12"/>
                  </a:lnTo>
                  <a:lnTo>
                    <a:pt x="446" y="8"/>
                  </a:lnTo>
                  <a:lnTo>
                    <a:pt x="450" y="6"/>
                  </a:lnTo>
                  <a:lnTo>
                    <a:pt x="454" y="5"/>
                  </a:lnTo>
                  <a:lnTo>
                    <a:pt x="518" y="5"/>
                  </a:lnTo>
                  <a:lnTo>
                    <a:pt x="522" y="6"/>
                  </a:lnTo>
                  <a:lnTo>
                    <a:pt x="527" y="8"/>
                  </a:lnTo>
                  <a:lnTo>
                    <a:pt x="531" y="10"/>
                  </a:lnTo>
                  <a:lnTo>
                    <a:pt x="534" y="14"/>
                  </a:lnTo>
                  <a:lnTo>
                    <a:pt x="646" y="172"/>
                  </a:lnTo>
                  <a:lnTo>
                    <a:pt x="648" y="174"/>
                  </a:lnTo>
                  <a:lnTo>
                    <a:pt x="651" y="175"/>
                  </a:lnTo>
                  <a:lnTo>
                    <a:pt x="652" y="174"/>
                  </a:lnTo>
                  <a:lnTo>
                    <a:pt x="653" y="173"/>
                  </a:lnTo>
                  <a:lnTo>
                    <a:pt x="654" y="172"/>
                  </a:lnTo>
                  <a:lnTo>
                    <a:pt x="654" y="170"/>
                  </a:lnTo>
                  <a:lnTo>
                    <a:pt x="654" y="16"/>
                  </a:lnTo>
                  <a:lnTo>
                    <a:pt x="655" y="12"/>
                  </a:lnTo>
                  <a:lnTo>
                    <a:pt x="657" y="8"/>
                  </a:lnTo>
                  <a:lnTo>
                    <a:pt x="660" y="6"/>
                  </a:lnTo>
                  <a:lnTo>
                    <a:pt x="664" y="5"/>
                  </a:lnTo>
                  <a:lnTo>
                    <a:pt x="728" y="5"/>
                  </a:lnTo>
                  <a:lnTo>
                    <a:pt x="732" y="6"/>
                  </a:lnTo>
                  <a:lnTo>
                    <a:pt x="735" y="8"/>
                  </a:lnTo>
                  <a:lnTo>
                    <a:pt x="737" y="12"/>
                  </a:lnTo>
                  <a:lnTo>
                    <a:pt x="738" y="16"/>
                  </a:lnTo>
                  <a:close/>
                  <a:moveTo>
                    <a:pt x="1399" y="16"/>
                  </a:moveTo>
                  <a:lnTo>
                    <a:pt x="1399" y="310"/>
                  </a:lnTo>
                  <a:lnTo>
                    <a:pt x="1398" y="314"/>
                  </a:lnTo>
                  <a:lnTo>
                    <a:pt x="1395" y="317"/>
                  </a:lnTo>
                  <a:lnTo>
                    <a:pt x="1391" y="319"/>
                  </a:lnTo>
                  <a:lnTo>
                    <a:pt x="1387" y="320"/>
                  </a:lnTo>
                  <a:lnTo>
                    <a:pt x="1324" y="320"/>
                  </a:lnTo>
                  <a:lnTo>
                    <a:pt x="1320" y="319"/>
                  </a:lnTo>
                  <a:lnTo>
                    <a:pt x="1315" y="317"/>
                  </a:lnTo>
                  <a:lnTo>
                    <a:pt x="1311" y="314"/>
                  </a:lnTo>
                  <a:lnTo>
                    <a:pt x="1308" y="311"/>
                  </a:lnTo>
                  <a:lnTo>
                    <a:pt x="1196" y="153"/>
                  </a:lnTo>
                  <a:lnTo>
                    <a:pt x="1193" y="151"/>
                  </a:lnTo>
                  <a:lnTo>
                    <a:pt x="1191" y="151"/>
                  </a:lnTo>
                  <a:lnTo>
                    <a:pt x="1190" y="151"/>
                  </a:lnTo>
                  <a:lnTo>
                    <a:pt x="1189" y="152"/>
                  </a:lnTo>
                  <a:lnTo>
                    <a:pt x="1188" y="153"/>
                  </a:lnTo>
                  <a:lnTo>
                    <a:pt x="1188" y="155"/>
                  </a:lnTo>
                  <a:lnTo>
                    <a:pt x="1188" y="310"/>
                  </a:lnTo>
                  <a:lnTo>
                    <a:pt x="1187" y="314"/>
                  </a:lnTo>
                  <a:lnTo>
                    <a:pt x="1185" y="317"/>
                  </a:lnTo>
                  <a:lnTo>
                    <a:pt x="1182" y="319"/>
                  </a:lnTo>
                  <a:lnTo>
                    <a:pt x="1178" y="320"/>
                  </a:lnTo>
                  <a:lnTo>
                    <a:pt x="1113" y="320"/>
                  </a:lnTo>
                  <a:lnTo>
                    <a:pt x="1110" y="319"/>
                  </a:lnTo>
                  <a:lnTo>
                    <a:pt x="1106" y="317"/>
                  </a:lnTo>
                  <a:lnTo>
                    <a:pt x="1104" y="314"/>
                  </a:lnTo>
                  <a:lnTo>
                    <a:pt x="1103" y="310"/>
                  </a:lnTo>
                  <a:lnTo>
                    <a:pt x="1103" y="16"/>
                  </a:lnTo>
                  <a:lnTo>
                    <a:pt x="1104" y="12"/>
                  </a:lnTo>
                  <a:lnTo>
                    <a:pt x="1106" y="8"/>
                  </a:lnTo>
                  <a:lnTo>
                    <a:pt x="1110" y="6"/>
                  </a:lnTo>
                  <a:lnTo>
                    <a:pt x="1113" y="5"/>
                  </a:lnTo>
                  <a:lnTo>
                    <a:pt x="1178" y="5"/>
                  </a:lnTo>
                  <a:lnTo>
                    <a:pt x="1182" y="6"/>
                  </a:lnTo>
                  <a:lnTo>
                    <a:pt x="1187" y="8"/>
                  </a:lnTo>
                  <a:lnTo>
                    <a:pt x="1191" y="10"/>
                  </a:lnTo>
                  <a:lnTo>
                    <a:pt x="1194" y="14"/>
                  </a:lnTo>
                  <a:lnTo>
                    <a:pt x="1306" y="172"/>
                  </a:lnTo>
                  <a:lnTo>
                    <a:pt x="1308" y="174"/>
                  </a:lnTo>
                  <a:lnTo>
                    <a:pt x="1311" y="175"/>
                  </a:lnTo>
                  <a:lnTo>
                    <a:pt x="1312" y="174"/>
                  </a:lnTo>
                  <a:lnTo>
                    <a:pt x="1313" y="173"/>
                  </a:lnTo>
                  <a:lnTo>
                    <a:pt x="1314" y="172"/>
                  </a:lnTo>
                  <a:lnTo>
                    <a:pt x="1314" y="170"/>
                  </a:lnTo>
                  <a:lnTo>
                    <a:pt x="1314" y="16"/>
                  </a:lnTo>
                  <a:lnTo>
                    <a:pt x="1315" y="12"/>
                  </a:lnTo>
                  <a:lnTo>
                    <a:pt x="1317" y="8"/>
                  </a:lnTo>
                  <a:lnTo>
                    <a:pt x="1320" y="6"/>
                  </a:lnTo>
                  <a:lnTo>
                    <a:pt x="1324" y="5"/>
                  </a:lnTo>
                  <a:lnTo>
                    <a:pt x="1387" y="5"/>
                  </a:lnTo>
                  <a:lnTo>
                    <a:pt x="1391" y="6"/>
                  </a:lnTo>
                  <a:lnTo>
                    <a:pt x="1395" y="8"/>
                  </a:lnTo>
                  <a:lnTo>
                    <a:pt x="1398" y="12"/>
                  </a:lnTo>
                  <a:lnTo>
                    <a:pt x="1399" y="16"/>
                  </a:lnTo>
                  <a:close/>
                  <a:moveTo>
                    <a:pt x="1824" y="162"/>
                  </a:moveTo>
                  <a:lnTo>
                    <a:pt x="1824" y="171"/>
                  </a:lnTo>
                  <a:lnTo>
                    <a:pt x="1826" y="179"/>
                  </a:lnTo>
                  <a:lnTo>
                    <a:pt x="1827" y="186"/>
                  </a:lnTo>
                  <a:lnTo>
                    <a:pt x="1830" y="194"/>
                  </a:lnTo>
                  <a:lnTo>
                    <a:pt x="1833" y="201"/>
                  </a:lnTo>
                  <a:lnTo>
                    <a:pt x="1837" y="207"/>
                  </a:lnTo>
                  <a:lnTo>
                    <a:pt x="1841" y="213"/>
                  </a:lnTo>
                  <a:lnTo>
                    <a:pt x="1846" y="219"/>
                  </a:lnTo>
                  <a:lnTo>
                    <a:pt x="1853" y="224"/>
                  </a:lnTo>
                  <a:lnTo>
                    <a:pt x="1859" y="229"/>
                  </a:lnTo>
                  <a:lnTo>
                    <a:pt x="1865" y="234"/>
                  </a:lnTo>
                  <a:lnTo>
                    <a:pt x="1872" y="237"/>
                  </a:lnTo>
                  <a:lnTo>
                    <a:pt x="1879" y="240"/>
                  </a:lnTo>
                  <a:lnTo>
                    <a:pt x="1886" y="242"/>
                  </a:lnTo>
                  <a:lnTo>
                    <a:pt x="1893" y="244"/>
                  </a:lnTo>
                  <a:lnTo>
                    <a:pt x="1901" y="244"/>
                  </a:lnTo>
                  <a:lnTo>
                    <a:pt x="1909" y="244"/>
                  </a:lnTo>
                  <a:lnTo>
                    <a:pt x="1916" y="242"/>
                  </a:lnTo>
                  <a:lnTo>
                    <a:pt x="1925" y="240"/>
                  </a:lnTo>
                  <a:lnTo>
                    <a:pt x="1932" y="237"/>
                  </a:lnTo>
                  <a:lnTo>
                    <a:pt x="1939" y="234"/>
                  </a:lnTo>
                  <a:lnTo>
                    <a:pt x="1945" y="229"/>
                  </a:lnTo>
                  <a:lnTo>
                    <a:pt x="1951" y="224"/>
                  </a:lnTo>
                  <a:lnTo>
                    <a:pt x="1956" y="219"/>
                  </a:lnTo>
                  <a:lnTo>
                    <a:pt x="1961" y="213"/>
                  </a:lnTo>
                  <a:lnTo>
                    <a:pt x="1966" y="207"/>
                  </a:lnTo>
                  <a:lnTo>
                    <a:pt x="1969" y="201"/>
                  </a:lnTo>
                  <a:lnTo>
                    <a:pt x="1973" y="194"/>
                  </a:lnTo>
                  <a:lnTo>
                    <a:pt x="1975" y="186"/>
                  </a:lnTo>
                  <a:lnTo>
                    <a:pt x="1977" y="179"/>
                  </a:lnTo>
                  <a:lnTo>
                    <a:pt x="1978" y="171"/>
                  </a:lnTo>
                  <a:lnTo>
                    <a:pt x="1979" y="162"/>
                  </a:lnTo>
                  <a:lnTo>
                    <a:pt x="1978" y="154"/>
                  </a:lnTo>
                  <a:lnTo>
                    <a:pt x="1977" y="147"/>
                  </a:lnTo>
                  <a:lnTo>
                    <a:pt x="1975" y="139"/>
                  </a:lnTo>
                  <a:lnTo>
                    <a:pt x="1973" y="132"/>
                  </a:lnTo>
                  <a:lnTo>
                    <a:pt x="1969" y="125"/>
                  </a:lnTo>
                  <a:lnTo>
                    <a:pt x="1966" y="118"/>
                  </a:lnTo>
                  <a:lnTo>
                    <a:pt x="1961" y="112"/>
                  </a:lnTo>
                  <a:lnTo>
                    <a:pt x="1956" y="107"/>
                  </a:lnTo>
                  <a:lnTo>
                    <a:pt x="1951" y="100"/>
                  </a:lnTo>
                  <a:lnTo>
                    <a:pt x="1945" y="96"/>
                  </a:lnTo>
                  <a:lnTo>
                    <a:pt x="1939" y="92"/>
                  </a:lnTo>
                  <a:lnTo>
                    <a:pt x="1932" y="88"/>
                  </a:lnTo>
                  <a:lnTo>
                    <a:pt x="1925" y="85"/>
                  </a:lnTo>
                  <a:lnTo>
                    <a:pt x="1916" y="83"/>
                  </a:lnTo>
                  <a:lnTo>
                    <a:pt x="1909" y="82"/>
                  </a:lnTo>
                  <a:lnTo>
                    <a:pt x="1901" y="82"/>
                  </a:lnTo>
                  <a:lnTo>
                    <a:pt x="1893" y="82"/>
                  </a:lnTo>
                  <a:lnTo>
                    <a:pt x="1886" y="83"/>
                  </a:lnTo>
                  <a:lnTo>
                    <a:pt x="1879" y="85"/>
                  </a:lnTo>
                  <a:lnTo>
                    <a:pt x="1872" y="88"/>
                  </a:lnTo>
                  <a:lnTo>
                    <a:pt x="1865" y="92"/>
                  </a:lnTo>
                  <a:lnTo>
                    <a:pt x="1859" y="96"/>
                  </a:lnTo>
                  <a:lnTo>
                    <a:pt x="1853" y="100"/>
                  </a:lnTo>
                  <a:lnTo>
                    <a:pt x="1846" y="107"/>
                  </a:lnTo>
                  <a:lnTo>
                    <a:pt x="1841" y="112"/>
                  </a:lnTo>
                  <a:lnTo>
                    <a:pt x="1837" y="118"/>
                  </a:lnTo>
                  <a:lnTo>
                    <a:pt x="1833" y="125"/>
                  </a:lnTo>
                  <a:lnTo>
                    <a:pt x="1830" y="132"/>
                  </a:lnTo>
                  <a:lnTo>
                    <a:pt x="1827" y="139"/>
                  </a:lnTo>
                  <a:lnTo>
                    <a:pt x="1826" y="147"/>
                  </a:lnTo>
                  <a:lnTo>
                    <a:pt x="1824" y="154"/>
                  </a:lnTo>
                  <a:lnTo>
                    <a:pt x="1824" y="162"/>
                  </a:lnTo>
                  <a:close/>
                  <a:moveTo>
                    <a:pt x="1739" y="162"/>
                  </a:moveTo>
                  <a:lnTo>
                    <a:pt x="1740" y="146"/>
                  </a:lnTo>
                  <a:lnTo>
                    <a:pt x="1743" y="130"/>
                  </a:lnTo>
                  <a:lnTo>
                    <a:pt x="1747" y="115"/>
                  </a:lnTo>
                  <a:lnTo>
                    <a:pt x="1752" y="99"/>
                  </a:lnTo>
                  <a:lnTo>
                    <a:pt x="1759" y="85"/>
                  </a:lnTo>
                  <a:lnTo>
                    <a:pt x="1767" y="72"/>
                  </a:lnTo>
                  <a:lnTo>
                    <a:pt x="1776" y="59"/>
                  </a:lnTo>
                  <a:lnTo>
                    <a:pt x="1786" y="48"/>
                  </a:lnTo>
                  <a:lnTo>
                    <a:pt x="1799" y="38"/>
                  </a:lnTo>
                  <a:lnTo>
                    <a:pt x="1811" y="28"/>
                  </a:lnTo>
                  <a:lnTo>
                    <a:pt x="1824" y="20"/>
                  </a:lnTo>
                  <a:lnTo>
                    <a:pt x="1838" y="13"/>
                  </a:lnTo>
                  <a:lnTo>
                    <a:pt x="1854" y="7"/>
                  </a:lnTo>
                  <a:lnTo>
                    <a:pt x="1869" y="3"/>
                  </a:lnTo>
                  <a:lnTo>
                    <a:pt x="1885" y="1"/>
                  </a:lnTo>
                  <a:lnTo>
                    <a:pt x="1901" y="0"/>
                  </a:lnTo>
                  <a:lnTo>
                    <a:pt x="1918" y="1"/>
                  </a:lnTo>
                  <a:lnTo>
                    <a:pt x="1934" y="3"/>
                  </a:lnTo>
                  <a:lnTo>
                    <a:pt x="1949" y="7"/>
                  </a:lnTo>
                  <a:lnTo>
                    <a:pt x="1964" y="13"/>
                  </a:lnTo>
                  <a:lnTo>
                    <a:pt x="1978" y="20"/>
                  </a:lnTo>
                  <a:lnTo>
                    <a:pt x="1993" y="28"/>
                  </a:lnTo>
                  <a:lnTo>
                    <a:pt x="2005" y="38"/>
                  </a:lnTo>
                  <a:lnTo>
                    <a:pt x="2016" y="48"/>
                  </a:lnTo>
                  <a:lnTo>
                    <a:pt x="2027" y="59"/>
                  </a:lnTo>
                  <a:lnTo>
                    <a:pt x="2036" y="72"/>
                  </a:lnTo>
                  <a:lnTo>
                    <a:pt x="2044" y="85"/>
                  </a:lnTo>
                  <a:lnTo>
                    <a:pt x="2052" y="99"/>
                  </a:lnTo>
                  <a:lnTo>
                    <a:pt x="2057" y="115"/>
                  </a:lnTo>
                  <a:lnTo>
                    <a:pt x="2061" y="130"/>
                  </a:lnTo>
                  <a:lnTo>
                    <a:pt x="2064" y="146"/>
                  </a:lnTo>
                  <a:lnTo>
                    <a:pt x="2064" y="162"/>
                  </a:lnTo>
                  <a:lnTo>
                    <a:pt x="2064" y="179"/>
                  </a:lnTo>
                  <a:lnTo>
                    <a:pt x="2061" y="195"/>
                  </a:lnTo>
                  <a:lnTo>
                    <a:pt x="2057" y="210"/>
                  </a:lnTo>
                  <a:lnTo>
                    <a:pt x="2052" y="225"/>
                  </a:lnTo>
                  <a:lnTo>
                    <a:pt x="2044" y="240"/>
                  </a:lnTo>
                  <a:lnTo>
                    <a:pt x="2036" y="254"/>
                  </a:lnTo>
                  <a:lnTo>
                    <a:pt x="2027" y="266"/>
                  </a:lnTo>
                  <a:lnTo>
                    <a:pt x="2016" y="277"/>
                  </a:lnTo>
                  <a:lnTo>
                    <a:pt x="2005" y="287"/>
                  </a:lnTo>
                  <a:lnTo>
                    <a:pt x="1993" y="298"/>
                  </a:lnTo>
                  <a:lnTo>
                    <a:pt x="1978" y="306"/>
                  </a:lnTo>
                  <a:lnTo>
                    <a:pt x="1964" y="313"/>
                  </a:lnTo>
                  <a:lnTo>
                    <a:pt x="1949" y="318"/>
                  </a:lnTo>
                  <a:lnTo>
                    <a:pt x="1934" y="322"/>
                  </a:lnTo>
                  <a:lnTo>
                    <a:pt x="1918" y="324"/>
                  </a:lnTo>
                  <a:lnTo>
                    <a:pt x="1901" y="325"/>
                  </a:lnTo>
                  <a:lnTo>
                    <a:pt x="1885" y="324"/>
                  </a:lnTo>
                  <a:lnTo>
                    <a:pt x="1869" y="322"/>
                  </a:lnTo>
                  <a:lnTo>
                    <a:pt x="1854" y="318"/>
                  </a:lnTo>
                  <a:lnTo>
                    <a:pt x="1838" y="313"/>
                  </a:lnTo>
                  <a:lnTo>
                    <a:pt x="1824" y="306"/>
                  </a:lnTo>
                  <a:lnTo>
                    <a:pt x="1811" y="298"/>
                  </a:lnTo>
                  <a:lnTo>
                    <a:pt x="1799" y="287"/>
                  </a:lnTo>
                  <a:lnTo>
                    <a:pt x="1786" y="277"/>
                  </a:lnTo>
                  <a:lnTo>
                    <a:pt x="1776" y="266"/>
                  </a:lnTo>
                  <a:lnTo>
                    <a:pt x="1767" y="254"/>
                  </a:lnTo>
                  <a:lnTo>
                    <a:pt x="1759" y="240"/>
                  </a:lnTo>
                  <a:lnTo>
                    <a:pt x="1752" y="225"/>
                  </a:lnTo>
                  <a:lnTo>
                    <a:pt x="1747" y="210"/>
                  </a:lnTo>
                  <a:lnTo>
                    <a:pt x="1743" y="195"/>
                  </a:lnTo>
                  <a:lnTo>
                    <a:pt x="1740" y="179"/>
                  </a:lnTo>
                  <a:lnTo>
                    <a:pt x="1739" y="162"/>
                  </a:lnTo>
                  <a:close/>
                  <a:moveTo>
                    <a:pt x="2488" y="310"/>
                  </a:moveTo>
                  <a:lnTo>
                    <a:pt x="2359" y="18"/>
                  </a:lnTo>
                  <a:lnTo>
                    <a:pt x="2357" y="13"/>
                  </a:lnTo>
                  <a:lnTo>
                    <a:pt x="2358" y="9"/>
                  </a:lnTo>
                  <a:lnTo>
                    <a:pt x="2360" y="8"/>
                  </a:lnTo>
                  <a:lnTo>
                    <a:pt x="2361" y="6"/>
                  </a:lnTo>
                  <a:lnTo>
                    <a:pt x="2363" y="6"/>
                  </a:lnTo>
                  <a:lnTo>
                    <a:pt x="2366" y="5"/>
                  </a:lnTo>
                  <a:lnTo>
                    <a:pt x="2436" y="5"/>
                  </a:lnTo>
                  <a:lnTo>
                    <a:pt x="2441" y="6"/>
                  </a:lnTo>
                  <a:lnTo>
                    <a:pt x="2445" y="8"/>
                  </a:lnTo>
                  <a:lnTo>
                    <a:pt x="2448" y="11"/>
                  </a:lnTo>
                  <a:lnTo>
                    <a:pt x="2451" y="15"/>
                  </a:lnTo>
                  <a:lnTo>
                    <a:pt x="2526" y="188"/>
                  </a:lnTo>
                  <a:lnTo>
                    <a:pt x="2529" y="190"/>
                  </a:lnTo>
                  <a:lnTo>
                    <a:pt x="2532" y="191"/>
                  </a:lnTo>
                  <a:lnTo>
                    <a:pt x="2535" y="190"/>
                  </a:lnTo>
                  <a:lnTo>
                    <a:pt x="2537" y="188"/>
                  </a:lnTo>
                  <a:lnTo>
                    <a:pt x="2612" y="15"/>
                  </a:lnTo>
                  <a:lnTo>
                    <a:pt x="2615" y="11"/>
                  </a:lnTo>
                  <a:lnTo>
                    <a:pt x="2618" y="8"/>
                  </a:lnTo>
                  <a:lnTo>
                    <a:pt x="2622" y="6"/>
                  </a:lnTo>
                  <a:lnTo>
                    <a:pt x="2627" y="5"/>
                  </a:lnTo>
                  <a:lnTo>
                    <a:pt x="2699" y="5"/>
                  </a:lnTo>
                  <a:lnTo>
                    <a:pt x="2701" y="6"/>
                  </a:lnTo>
                  <a:lnTo>
                    <a:pt x="2703" y="6"/>
                  </a:lnTo>
                  <a:lnTo>
                    <a:pt x="2704" y="7"/>
                  </a:lnTo>
                  <a:lnTo>
                    <a:pt x="2706" y="9"/>
                  </a:lnTo>
                  <a:lnTo>
                    <a:pt x="2707" y="13"/>
                  </a:lnTo>
                  <a:lnTo>
                    <a:pt x="2706" y="16"/>
                  </a:lnTo>
                  <a:lnTo>
                    <a:pt x="2575" y="310"/>
                  </a:lnTo>
                  <a:lnTo>
                    <a:pt x="2572" y="314"/>
                  </a:lnTo>
                  <a:lnTo>
                    <a:pt x="2569" y="317"/>
                  </a:lnTo>
                  <a:lnTo>
                    <a:pt x="2564" y="319"/>
                  </a:lnTo>
                  <a:lnTo>
                    <a:pt x="2560" y="320"/>
                  </a:lnTo>
                  <a:lnTo>
                    <a:pt x="2503" y="320"/>
                  </a:lnTo>
                  <a:lnTo>
                    <a:pt x="2498" y="319"/>
                  </a:lnTo>
                  <a:lnTo>
                    <a:pt x="2494" y="317"/>
                  </a:lnTo>
                  <a:lnTo>
                    <a:pt x="2491" y="314"/>
                  </a:lnTo>
                  <a:lnTo>
                    <a:pt x="2488" y="310"/>
                  </a:lnTo>
                  <a:close/>
                  <a:moveTo>
                    <a:pt x="3108" y="202"/>
                  </a:moveTo>
                  <a:lnTo>
                    <a:pt x="3146" y="202"/>
                  </a:lnTo>
                  <a:lnTo>
                    <a:pt x="3150" y="201"/>
                  </a:lnTo>
                  <a:lnTo>
                    <a:pt x="3153" y="199"/>
                  </a:lnTo>
                  <a:lnTo>
                    <a:pt x="3154" y="196"/>
                  </a:lnTo>
                  <a:lnTo>
                    <a:pt x="3153" y="193"/>
                  </a:lnTo>
                  <a:lnTo>
                    <a:pt x="3147" y="181"/>
                  </a:lnTo>
                  <a:lnTo>
                    <a:pt x="3142" y="168"/>
                  </a:lnTo>
                  <a:lnTo>
                    <a:pt x="3136" y="153"/>
                  </a:lnTo>
                  <a:lnTo>
                    <a:pt x="3131" y="141"/>
                  </a:lnTo>
                  <a:lnTo>
                    <a:pt x="3129" y="138"/>
                  </a:lnTo>
                  <a:lnTo>
                    <a:pt x="3127" y="137"/>
                  </a:lnTo>
                  <a:lnTo>
                    <a:pt x="3125" y="138"/>
                  </a:lnTo>
                  <a:lnTo>
                    <a:pt x="3123" y="141"/>
                  </a:lnTo>
                  <a:lnTo>
                    <a:pt x="3102" y="193"/>
                  </a:lnTo>
                  <a:lnTo>
                    <a:pt x="3101" y="196"/>
                  </a:lnTo>
                  <a:lnTo>
                    <a:pt x="3102" y="199"/>
                  </a:lnTo>
                  <a:lnTo>
                    <a:pt x="3104" y="201"/>
                  </a:lnTo>
                  <a:lnTo>
                    <a:pt x="3108" y="202"/>
                  </a:lnTo>
                  <a:close/>
                  <a:moveTo>
                    <a:pt x="3082" y="15"/>
                  </a:moveTo>
                  <a:lnTo>
                    <a:pt x="3085" y="12"/>
                  </a:lnTo>
                  <a:lnTo>
                    <a:pt x="3089" y="9"/>
                  </a:lnTo>
                  <a:lnTo>
                    <a:pt x="3093" y="7"/>
                  </a:lnTo>
                  <a:lnTo>
                    <a:pt x="3098" y="6"/>
                  </a:lnTo>
                  <a:lnTo>
                    <a:pt x="3158" y="6"/>
                  </a:lnTo>
                  <a:lnTo>
                    <a:pt x="3162" y="7"/>
                  </a:lnTo>
                  <a:lnTo>
                    <a:pt x="3166" y="9"/>
                  </a:lnTo>
                  <a:lnTo>
                    <a:pt x="3170" y="12"/>
                  </a:lnTo>
                  <a:lnTo>
                    <a:pt x="3172" y="15"/>
                  </a:lnTo>
                  <a:lnTo>
                    <a:pt x="3297" y="307"/>
                  </a:lnTo>
                  <a:lnTo>
                    <a:pt x="3298" y="311"/>
                  </a:lnTo>
                  <a:lnTo>
                    <a:pt x="3297" y="316"/>
                  </a:lnTo>
                  <a:lnTo>
                    <a:pt x="3295" y="317"/>
                  </a:lnTo>
                  <a:lnTo>
                    <a:pt x="3293" y="319"/>
                  </a:lnTo>
                  <a:lnTo>
                    <a:pt x="3291" y="320"/>
                  </a:lnTo>
                  <a:lnTo>
                    <a:pt x="3287" y="320"/>
                  </a:lnTo>
                  <a:lnTo>
                    <a:pt x="3213" y="320"/>
                  </a:lnTo>
                  <a:lnTo>
                    <a:pt x="3209" y="319"/>
                  </a:lnTo>
                  <a:lnTo>
                    <a:pt x="3205" y="317"/>
                  </a:lnTo>
                  <a:lnTo>
                    <a:pt x="3201" y="314"/>
                  </a:lnTo>
                  <a:lnTo>
                    <a:pt x="3198" y="310"/>
                  </a:lnTo>
                  <a:lnTo>
                    <a:pt x="3187" y="284"/>
                  </a:lnTo>
                  <a:lnTo>
                    <a:pt x="3184" y="281"/>
                  </a:lnTo>
                  <a:lnTo>
                    <a:pt x="3181" y="278"/>
                  </a:lnTo>
                  <a:lnTo>
                    <a:pt x="3177" y="275"/>
                  </a:lnTo>
                  <a:lnTo>
                    <a:pt x="3173" y="275"/>
                  </a:lnTo>
                  <a:lnTo>
                    <a:pt x="3081" y="275"/>
                  </a:lnTo>
                  <a:lnTo>
                    <a:pt x="3077" y="275"/>
                  </a:lnTo>
                  <a:lnTo>
                    <a:pt x="3073" y="278"/>
                  </a:lnTo>
                  <a:lnTo>
                    <a:pt x="3069" y="281"/>
                  </a:lnTo>
                  <a:lnTo>
                    <a:pt x="3067" y="284"/>
                  </a:lnTo>
                  <a:lnTo>
                    <a:pt x="3055" y="310"/>
                  </a:lnTo>
                  <a:lnTo>
                    <a:pt x="3053" y="314"/>
                  </a:lnTo>
                  <a:lnTo>
                    <a:pt x="3050" y="317"/>
                  </a:lnTo>
                  <a:lnTo>
                    <a:pt x="3046" y="319"/>
                  </a:lnTo>
                  <a:lnTo>
                    <a:pt x="3041" y="320"/>
                  </a:lnTo>
                  <a:lnTo>
                    <a:pt x="2968" y="320"/>
                  </a:lnTo>
                  <a:lnTo>
                    <a:pt x="2966" y="320"/>
                  </a:lnTo>
                  <a:lnTo>
                    <a:pt x="2963" y="319"/>
                  </a:lnTo>
                  <a:lnTo>
                    <a:pt x="2961" y="318"/>
                  </a:lnTo>
                  <a:lnTo>
                    <a:pt x="2959" y="316"/>
                  </a:lnTo>
                  <a:lnTo>
                    <a:pt x="2958" y="314"/>
                  </a:lnTo>
                  <a:lnTo>
                    <a:pt x="2958" y="312"/>
                  </a:lnTo>
                  <a:lnTo>
                    <a:pt x="2958" y="309"/>
                  </a:lnTo>
                  <a:lnTo>
                    <a:pt x="2959" y="306"/>
                  </a:lnTo>
                  <a:lnTo>
                    <a:pt x="3082" y="15"/>
                  </a:lnTo>
                  <a:close/>
                  <a:moveTo>
                    <a:pt x="3800" y="84"/>
                  </a:moveTo>
                  <a:lnTo>
                    <a:pt x="3741" y="84"/>
                  </a:lnTo>
                  <a:lnTo>
                    <a:pt x="3736" y="85"/>
                  </a:lnTo>
                  <a:lnTo>
                    <a:pt x="3733" y="87"/>
                  </a:lnTo>
                  <a:lnTo>
                    <a:pt x="3731" y="90"/>
                  </a:lnTo>
                  <a:lnTo>
                    <a:pt x="3730" y="94"/>
                  </a:lnTo>
                  <a:lnTo>
                    <a:pt x="3730" y="310"/>
                  </a:lnTo>
                  <a:lnTo>
                    <a:pt x="3729" y="314"/>
                  </a:lnTo>
                  <a:lnTo>
                    <a:pt x="3727" y="317"/>
                  </a:lnTo>
                  <a:lnTo>
                    <a:pt x="3724" y="319"/>
                  </a:lnTo>
                  <a:lnTo>
                    <a:pt x="3720" y="320"/>
                  </a:lnTo>
                  <a:lnTo>
                    <a:pt x="3655" y="320"/>
                  </a:lnTo>
                  <a:lnTo>
                    <a:pt x="3651" y="319"/>
                  </a:lnTo>
                  <a:lnTo>
                    <a:pt x="3648" y="317"/>
                  </a:lnTo>
                  <a:lnTo>
                    <a:pt x="3646" y="314"/>
                  </a:lnTo>
                  <a:lnTo>
                    <a:pt x="3645" y="310"/>
                  </a:lnTo>
                  <a:lnTo>
                    <a:pt x="3645" y="94"/>
                  </a:lnTo>
                  <a:lnTo>
                    <a:pt x="3645" y="90"/>
                  </a:lnTo>
                  <a:lnTo>
                    <a:pt x="3642" y="87"/>
                  </a:lnTo>
                  <a:lnTo>
                    <a:pt x="3639" y="85"/>
                  </a:lnTo>
                  <a:lnTo>
                    <a:pt x="3635" y="84"/>
                  </a:lnTo>
                  <a:lnTo>
                    <a:pt x="3574" y="84"/>
                  </a:lnTo>
                  <a:lnTo>
                    <a:pt x="3570" y="83"/>
                  </a:lnTo>
                  <a:lnTo>
                    <a:pt x="3567" y="81"/>
                  </a:lnTo>
                  <a:lnTo>
                    <a:pt x="3565" y="78"/>
                  </a:lnTo>
                  <a:lnTo>
                    <a:pt x="3564" y="74"/>
                  </a:lnTo>
                  <a:lnTo>
                    <a:pt x="3564" y="16"/>
                  </a:lnTo>
                  <a:lnTo>
                    <a:pt x="3565" y="12"/>
                  </a:lnTo>
                  <a:lnTo>
                    <a:pt x="3567" y="8"/>
                  </a:lnTo>
                  <a:lnTo>
                    <a:pt x="3570" y="6"/>
                  </a:lnTo>
                  <a:lnTo>
                    <a:pt x="3574" y="5"/>
                  </a:lnTo>
                  <a:lnTo>
                    <a:pt x="3800" y="5"/>
                  </a:lnTo>
                  <a:lnTo>
                    <a:pt x="3805" y="6"/>
                  </a:lnTo>
                  <a:lnTo>
                    <a:pt x="3809" y="8"/>
                  </a:lnTo>
                  <a:lnTo>
                    <a:pt x="3811" y="12"/>
                  </a:lnTo>
                  <a:lnTo>
                    <a:pt x="3811" y="16"/>
                  </a:lnTo>
                  <a:lnTo>
                    <a:pt x="3811" y="74"/>
                  </a:lnTo>
                  <a:lnTo>
                    <a:pt x="3811" y="78"/>
                  </a:lnTo>
                  <a:lnTo>
                    <a:pt x="3809" y="81"/>
                  </a:lnTo>
                  <a:lnTo>
                    <a:pt x="3805" y="83"/>
                  </a:lnTo>
                  <a:lnTo>
                    <a:pt x="3800" y="84"/>
                  </a:lnTo>
                  <a:close/>
                  <a:moveTo>
                    <a:pt x="4223" y="320"/>
                  </a:moveTo>
                  <a:lnTo>
                    <a:pt x="4158" y="320"/>
                  </a:lnTo>
                  <a:lnTo>
                    <a:pt x="4154" y="319"/>
                  </a:lnTo>
                  <a:lnTo>
                    <a:pt x="4151" y="317"/>
                  </a:lnTo>
                  <a:lnTo>
                    <a:pt x="4149" y="314"/>
                  </a:lnTo>
                  <a:lnTo>
                    <a:pt x="4148" y="310"/>
                  </a:lnTo>
                  <a:lnTo>
                    <a:pt x="4148" y="16"/>
                  </a:lnTo>
                  <a:lnTo>
                    <a:pt x="4149" y="12"/>
                  </a:lnTo>
                  <a:lnTo>
                    <a:pt x="4151" y="9"/>
                  </a:lnTo>
                  <a:lnTo>
                    <a:pt x="4154" y="7"/>
                  </a:lnTo>
                  <a:lnTo>
                    <a:pt x="4158" y="6"/>
                  </a:lnTo>
                  <a:lnTo>
                    <a:pt x="4223" y="6"/>
                  </a:lnTo>
                  <a:lnTo>
                    <a:pt x="4226" y="7"/>
                  </a:lnTo>
                  <a:lnTo>
                    <a:pt x="4230" y="9"/>
                  </a:lnTo>
                  <a:lnTo>
                    <a:pt x="4232" y="12"/>
                  </a:lnTo>
                  <a:lnTo>
                    <a:pt x="4233" y="16"/>
                  </a:lnTo>
                  <a:lnTo>
                    <a:pt x="4233" y="310"/>
                  </a:lnTo>
                  <a:lnTo>
                    <a:pt x="4232" y="314"/>
                  </a:lnTo>
                  <a:lnTo>
                    <a:pt x="4230" y="317"/>
                  </a:lnTo>
                  <a:lnTo>
                    <a:pt x="4226" y="319"/>
                  </a:lnTo>
                  <a:lnTo>
                    <a:pt x="4223" y="320"/>
                  </a:lnTo>
                  <a:close/>
                  <a:moveTo>
                    <a:pt x="4662" y="162"/>
                  </a:moveTo>
                  <a:lnTo>
                    <a:pt x="4663" y="171"/>
                  </a:lnTo>
                  <a:lnTo>
                    <a:pt x="4664" y="179"/>
                  </a:lnTo>
                  <a:lnTo>
                    <a:pt x="4665" y="186"/>
                  </a:lnTo>
                  <a:lnTo>
                    <a:pt x="4668" y="194"/>
                  </a:lnTo>
                  <a:lnTo>
                    <a:pt x="4671" y="201"/>
                  </a:lnTo>
                  <a:lnTo>
                    <a:pt x="4675" y="207"/>
                  </a:lnTo>
                  <a:lnTo>
                    <a:pt x="4679" y="213"/>
                  </a:lnTo>
                  <a:lnTo>
                    <a:pt x="4684" y="219"/>
                  </a:lnTo>
                  <a:lnTo>
                    <a:pt x="4690" y="224"/>
                  </a:lnTo>
                  <a:lnTo>
                    <a:pt x="4696" y="229"/>
                  </a:lnTo>
                  <a:lnTo>
                    <a:pt x="4702" y="234"/>
                  </a:lnTo>
                  <a:lnTo>
                    <a:pt x="4709" y="237"/>
                  </a:lnTo>
                  <a:lnTo>
                    <a:pt x="4717" y="240"/>
                  </a:lnTo>
                  <a:lnTo>
                    <a:pt x="4724" y="242"/>
                  </a:lnTo>
                  <a:lnTo>
                    <a:pt x="4732" y="244"/>
                  </a:lnTo>
                  <a:lnTo>
                    <a:pt x="4739" y="244"/>
                  </a:lnTo>
                  <a:lnTo>
                    <a:pt x="4747" y="244"/>
                  </a:lnTo>
                  <a:lnTo>
                    <a:pt x="4754" y="242"/>
                  </a:lnTo>
                  <a:lnTo>
                    <a:pt x="4762" y="240"/>
                  </a:lnTo>
                  <a:lnTo>
                    <a:pt x="4769" y="237"/>
                  </a:lnTo>
                  <a:lnTo>
                    <a:pt x="4776" y="234"/>
                  </a:lnTo>
                  <a:lnTo>
                    <a:pt x="4783" y="229"/>
                  </a:lnTo>
                  <a:lnTo>
                    <a:pt x="4789" y="224"/>
                  </a:lnTo>
                  <a:lnTo>
                    <a:pt x="4794" y="219"/>
                  </a:lnTo>
                  <a:lnTo>
                    <a:pt x="4799" y="213"/>
                  </a:lnTo>
                  <a:lnTo>
                    <a:pt x="4804" y="207"/>
                  </a:lnTo>
                  <a:lnTo>
                    <a:pt x="4808" y="201"/>
                  </a:lnTo>
                  <a:lnTo>
                    <a:pt x="4811" y="194"/>
                  </a:lnTo>
                  <a:lnTo>
                    <a:pt x="4813" y="186"/>
                  </a:lnTo>
                  <a:lnTo>
                    <a:pt x="4815" y="179"/>
                  </a:lnTo>
                  <a:lnTo>
                    <a:pt x="4816" y="171"/>
                  </a:lnTo>
                  <a:lnTo>
                    <a:pt x="4817" y="162"/>
                  </a:lnTo>
                  <a:lnTo>
                    <a:pt x="4816" y="154"/>
                  </a:lnTo>
                  <a:lnTo>
                    <a:pt x="4815" y="147"/>
                  </a:lnTo>
                  <a:lnTo>
                    <a:pt x="4813" y="139"/>
                  </a:lnTo>
                  <a:lnTo>
                    <a:pt x="4811" y="132"/>
                  </a:lnTo>
                  <a:lnTo>
                    <a:pt x="4808" y="125"/>
                  </a:lnTo>
                  <a:lnTo>
                    <a:pt x="4804" y="118"/>
                  </a:lnTo>
                  <a:lnTo>
                    <a:pt x="4799" y="112"/>
                  </a:lnTo>
                  <a:lnTo>
                    <a:pt x="4794" y="107"/>
                  </a:lnTo>
                  <a:lnTo>
                    <a:pt x="4789" y="100"/>
                  </a:lnTo>
                  <a:lnTo>
                    <a:pt x="4783" y="96"/>
                  </a:lnTo>
                  <a:lnTo>
                    <a:pt x="4776" y="92"/>
                  </a:lnTo>
                  <a:lnTo>
                    <a:pt x="4769" y="88"/>
                  </a:lnTo>
                  <a:lnTo>
                    <a:pt x="4762" y="85"/>
                  </a:lnTo>
                  <a:lnTo>
                    <a:pt x="4754" y="83"/>
                  </a:lnTo>
                  <a:lnTo>
                    <a:pt x="4747" y="82"/>
                  </a:lnTo>
                  <a:lnTo>
                    <a:pt x="4739" y="82"/>
                  </a:lnTo>
                  <a:lnTo>
                    <a:pt x="4732" y="82"/>
                  </a:lnTo>
                  <a:lnTo>
                    <a:pt x="4724" y="83"/>
                  </a:lnTo>
                  <a:lnTo>
                    <a:pt x="4717" y="85"/>
                  </a:lnTo>
                  <a:lnTo>
                    <a:pt x="4709" y="88"/>
                  </a:lnTo>
                  <a:lnTo>
                    <a:pt x="4702" y="92"/>
                  </a:lnTo>
                  <a:lnTo>
                    <a:pt x="4696" y="96"/>
                  </a:lnTo>
                  <a:lnTo>
                    <a:pt x="4690" y="100"/>
                  </a:lnTo>
                  <a:lnTo>
                    <a:pt x="4684" y="107"/>
                  </a:lnTo>
                  <a:lnTo>
                    <a:pt x="4679" y="112"/>
                  </a:lnTo>
                  <a:lnTo>
                    <a:pt x="4675" y="118"/>
                  </a:lnTo>
                  <a:lnTo>
                    <a:pt x="4671" y="125"/>
                  </a:lnTo>
                  <a:lnTo>
                    <a:pt x="4668" y="132"/>
                  </a:lnTo>
                  <a:lnTo>
                    <a:pt x="4665" y="139"/>
                  </a:lnTo>
                  <a:lnTo>
                    <a:pt x="4664" y="147"/>
                  </a:lnTo>
                  <a:lnTo>
                    <a:pt x="4663" y="154"/>
                  </a:lnTo>
                  <a:lnTo>
                    <a:pt x="4662" y="162"/>
                  </a:lnTo>
                  <a:close/>
                  <a:moveTo>
                    <a:pt x="4576" y="162"/>
                  </a:moveTo>
                  <a:lnTo>
                    <a:pt x="4577" y="146"/>
                  </a:lnTo>
                  <a:lnTo>
                    <a:pt x="4580" y="130"/>
                  </a:lnTo>
                  <a:lnTo>
                    <a:pt x="4585" y="115"/>
                  </a:lnTo>
                  <a:lnTo>
                    <a:pt x="4590" y="99"/>
                  </a:lnTo>
                  <a:lnTo>
                    <a:pt x="4597" y="85"/>
                  </a:lnTo>
                  <a:lnTo>
                    <a:pt x="4605" y="72"/>
                  </a:lnTo>
                  <a:lnTo>
                    <a:pt x="4614" y="59"/>
                  </a:lnTo>
                  <a:lnTo>
                    <a:pt x="4624" y="48"/>
                  </a:lnTo>
                  <a:lnTo>
                    <a:pt x="4636" y="38"/>
                  </a:lnTo>
                  <a:lnTo>
                    <a:pt x="4649" y="28"/>
                  </a:lnTo>
                  <a:lnTo>
                    <a:pt x="4662" y="20"/>
                  </a:lnTo>
                  <a:lnTo>
                    <a:pt x="4676" y="13"/>
                  </a:lnTo>
                  <a:lnTo>
                    <a:pt x="4691" y="7"/>
                  </a:lnTo>
                  <a:lnTo>
                    <a:pt x="4706" y="3"/>
                  </a:lnTo>
                  <a:lnTo>
                    <a:pt x="4723" y="1"/>
                  </a:lnTo>
                  <a:lnTo>
                    <a:pt x="4739" y="0"/>
                  </a:lnTo>
                  <a:lnTo>
                    <a:pt x="4755" y="1"/>
                  </a:lnTo>
                  <a:lnTo>
                    <a:pt x="4771" y="3"/>
                  </a:lnTo>
                  <a:lnTo>
                    <a:pt x="4788" y="7"/>
                  </a:lnTo>
                  <a:lnTo>
                    <a:pt x="4802" y="13"/>
                  </a:lnTo>
                  <a:lnTo>
                    <a:pt x="4816" y="20"/>
                  </a:lnTo>
                  <a:lnTo>
                    <a:pt x="4830" y="28"/>
                  </a:lnTo>
                  <a:lnTo>
                    <a:pt x="4843" y="38"/>
                  </a:lnTo>
                  <a:lnTo>
                    <a:pt x="4854" y="48"/>
                  </a:lnTo>
                  <a:lnTo>
                    <a:pt x="4865" y="59"/>
                  </a:lnTo>
                  <a:lnTo>
                    <a:pt x="4874" y="72"/>
                  </a:lnTo>
                  <a:lnTo>
                    <a:pt x="4882" y="85"/>
                  </a:lnTo>
                  <a:lnTo>
                    <a:pt x="4889" y="99"/>
                  </a:lnTo>
                  <a:lnTo>
                    <a:pt x="4894" y="115"/>
                  </a:lnTo>
                  <a:lnTo>
                    <a:pt x="4898" y="130"/>
                  </a:lnTo>
                  <a:lnTo>
                    <a:pt x="4901" y="146"/>
                  </a:lnTo>
                  <a:lnTo>
                    <a:pt x="4901" y="162"/>
                  </a:lnTo>
                  <a:lnTo>
                    <a:pt x="4901" y="179"/>
                  </a:lnTo>
                  <a:lnTo>
                    <a:pt x="4898" y="195"/>
                  </a:lnTo>
                  <a:lnTo>
                    <a:pt x="4894" y="210"/>
                  </a:lnTo>
                  <a:lnTo>
                    <a:pt x="4889" y="225"/>
                  </a:lnTo>
                  <a:lnTo>
                    <a:pt x="4882" y="240"/>
                  </a:lnTo>
                  <a:lnTo>
                    <a:pt x="4874" y="254"/>
                  </a:lnTo>
                  <a:lnTo>
                    <a:pt x="4865" y="266"/>
                  </a:lnTo>
                  <a:lnTo>
                    <a:pt x="4854" y="277"/>
                  </a:lnTo>
                  <a:lnTo>
                    <a:pt x="4843" y="287"/>
                  </a:lnTo>
                  <a:lnTo>
                    <a:pt x="4830" y="298"/>
                  </a:lnTo>
                  <a:lnTo>
                    <a:pt x="4816" y="306"/>
                  </a:lnTo>
                  <a:lnTo>
                    <a:pt x="4802" y="313"/>
                  </a:lnTo>
                  <a:lnTo>
                    <a:pt x="4788" y="318"/>
                  </a:lnTo>
                  <a:lnTo>
                    <a:pt x="4771" y="322"/>
                  </a:lnTo>
                  <a:lnTo>
                    <a:pt x="4755" y="324"/>
                  </a:lnTo>
                  <a:lnTo>
                    <a:pt x="4739" y="325"/>
                  </a:lnTo>
                  <a:lnTo>
                    <a:pt x="4723" y="324"/>
                  </a:lnTo>
                  <a:lnTo>
                    <a:pt x="4706" y="322"/>
                  </a:lnTo>
                  <a:lnTo>
                    <a:pt x="4691" y="318"/>
                  </a:lnTo>
                  <a:lnTo>
                    <a:pt x="4676" y="313"/>
                  </a:lnTo>
                  <a:lnTo>
                    <a:pt x="4662" y="306"/>
                  </a:lnTo>
                  <a:lnTo>
                    <a:pt x="4649" y="298"/>
                  </a:lnTo>
                  <a:lnTo>
                    <a:pt x="4636" y="287"/>
                  </a:lnTo>
                  <a:lnTo>
                    <a:pt x="4624" y="277"/>
                  </a:lnTo>
                  <a:lnTo>
                    <a:pt x="4614" y="266"/>
                  </a:lnTo>
                  <a:lnTo>
                    <a:pt x="4605" y="254"/>
                  </a:lnTo>
                  <a:lnTo>
                    <a:pt x="4597" y="240"/>
                  </a:lnTo>
                  <a:lnTo>
                    <a:pt x="4590" y="225"/>
                  </a:lnTo>
                  <a:lnTo>
                    <a:pt x="4585" y="210"/>
                  </a:lnTo>
                  <a:lnTo>
                    <a:pt x="4580" y="195"/>
                  </a:lnTo>
                  <a:lnTo>
                    <a:pt x="4577" y="179"/>
                  </a:lnTo>
                  <a:lnTo>
                    <a:pt x="4576" y="162"/>
                  </a:lnTo>
                  <a:close/>
                  <a:moveTo>
                    <a:pt x="5541" y="16"/>
                  </a:moveTo>
                  <a:lnTo>
                    <a:pt x="5541" y="310"/>
                  </a:lnTo>
                  <a:lnTo>
                    <a:pt x="5541" y="314"/>
                  </a:lnTo>
                  <a:lnTo>
                    <a:pt x="5538" y="317"/>
                  </a:lnTo>
                  <a:lnTo>
                    <a:pt x="5535" y="319"/>
                  </a:lnTo>
                  <a:lnTo>
                    <a:pt x="5531" y="320"/>
                  </a:lnTo>
                  <a:lnTo>
                    <a:pt x="5468" y="320"/>
                  </a:lnTo>
                  <a:lnTo>
                    <a:pt x="5463" y="319"/>
                  </a:lnTo>
                  <a:lnTo>
                    <a:pt x="5459" y="317"/>
                  </a:lnTo>
                  <a:lnTo>
                    <a:pt x="5455" y="314"/>
                  </a:lnTo>
                  <a:lnTo>
                    <a:pt x="5452" y="311"/>
                  </a:lnTo>
                  <a:lnTo>
                    <a:pt x="5340" y="153"/>
                  </a:lnTo>
                  <a:lnTo>
                    <a:pt x="5337" y="151"/>
                  </a:lnTo>
                  <a:lnTo>
                    <a:pt x="5334" y="151"/>
                  </a:lnTo>
                  <a:lnTo>
                    <a:pt x="5333" y="151"/>
                  </a:lnTo>
                  <a:lnTo>
                    <a:pt x="5332" y="152"/>
                  </a:lnTo>
                  <a:lnTo>
                    <a:pt x="5332" y="153"/>
                  </a:lnTo>
                  <a:lnTo>
                    <a:pt x="5332" y="155"/>
                  </a:lnTo>
                  <a:lnTo>
                    <a:pt x="5332" y="310"/>
                  </a:lnTo>
                  <a:lnTo>
                    <a:pt x="5331" y="314"/>
                  </a:lnTo>
                  <a:lnTo>
                    <a:pt x="5329" y="317"/>
                  </a:lnTo>
                  <a:lnTo>
                    <a:pt x="5325" y="319"/>
                  </a:lnTo>
                  <a:lnTo>
                    <a:pt x="5321" y="320"/>
                  </a:lnTo>
                  <a:lnTo>
                    <a:pt x="5257" y="320"/>
                  </a:lnTo>
                  <a:lnTo>
                    <a:pt x="5253" y="319"/>
                  </a:lnTo>
                  <a:lnTo>
                    <a:pt x="5250" y="317"/>
                  </a:lnTo>
                  <a:lnTo>
                    <a:pt x="5248" y="314"/>
                  </a:lnTo>
                  <a:lnTo>
                    <a:pt x="5247" y="310"/>
                  </a:lnTo>
                  <a:lnTo>
                    <a:pt x="5247" y="16"/>
                  </a:lnTo>
                  <a:lnTo>
                    <a:pt x="5248" y="12"/>
                  </a:lnTo>
                  <a:lnTo>
                    <a:pt x="5250" y="8"/>
                  </a:lnTo>
                  <a:lnTo>
                    <a:pt x="5253" y="6"/>
                  </a:lnTo>
                  <a:lnTo>
                    <a:pt x="5257" y="5"/>
                  </a:lnTo>
                  <a:lnTo>
                    <a:pt x="5322" y="5"/>
                  </a:lnTo>
                  <a:lnTo>
                    <a:pt x="5326" y="6"/>
                  </a:lnTo>
                  <a:lnTo>
                    <a:pt x="5330" y="8"/>
                  </a:lnTo>
                  <a:lnTo>
                    <a:pt x="5335" y="10"/>
                  </a:lnTo>
                  <a:lnTo>
                    <a:pt x="5338" y="14"/>
                  </a:lnTo>
                  <a:lnTo>
                    <a:pt x="5450" y="172"/>
                  </a:lnTo>
                  <a:lnTo>
                    <a:pt x="5452" y="174"/>
                  </a:lnTo>
                  <a:lnTo>
                    <a:pt x="5455" y="175"/>
                  </a:lnTo>
                  <a:lnTo>
                    <a:pt x="5456" y="174"/>
                  </a:lnTo>
                  <a:lnTo>
                    <a:pt x="5457" y="173"/>
                  </a:lnTo>
                  <a:lnTo>
                    <a:pt x="5457" y="172"/>
                  </a:lnTo>
                  <a:lnTo>
                    <a:pt x="5458" y="170"/>
                  </a:lnTo>
                  <a:lnTo>
                    <a:pt x="5458" y="16"/>
                  </a:lnTo>
                  <a:lnTo>
                    <a:pt x="5458" y="12"/>
                  </a:lnTo>
                  <a:lnTo>
                    <a:pt x="5461" y="8"/>
                  </a:lnTo>
                  <a:lnTo>
                    <a:pt x="5464" y="6"/>
                  </a:lnTo>
                  <a:lnTo>
                    <a:pt x="5468" y="5"/>
                  </a:lnTo>
                  <a:lnTo>
                    <a:pt x="5531" y="5"/>
                  </a:lnTo>
                  <a:lnTo>
                    <a:pt x="5535" y="6"/>
                  </a:lnTo>
                  <a:lnTo>
                    <a:pt x="5538" y="8"/>
                  </a:lnTo>
                  <a:lnTo>
                    <a:pt x="5541" y="12"/>
                  </a:lnTo>
                  <a:lnTo>
                    <a:pt x="5541" y="16"/>
                  </a:lnTo>
                  <a:close/>
                  <a:moveTo>
                    <a:pt x="5942" y="212"/>
                  </a:moveTo>
                  <a:lnTo>
                    <a:pt x="5954" y="219"/>
                  </a:lnTo>
                  <a:lnTo>
                    <a:pt x="5965" y="225"/>
                  </a:lnTo>
                  <a:lnTo>
                    <a:pt x="5977" y="230"/>
                  </a:lnTo>
                  <a:lnTo>
                    <a:pt x="5988" y="236"/>
                  </a:lnTo>
                  <a:lnTo>
                    <a:pt x="5999" y="240"/>
                  </a:lnTo>
                  <a:lnTo>
                    <a:pt x="6009" y="242"/>
                  </a:lnTo>
                  <a:lnTo>
                    <a:pt x="6021" y="244"/>
                  </a:lnTo>
                  <a:lnTo>
                    <a:pt x="6031" y="244"/>
                  </a:lnTo>
                  <a:lnTo>
                    <a:pt x="6039" y="244"/>
                  </a:lnTo>
                  <a:lnTo>
                    <a:pt x="6047" y="243"/>
                  </a:lnTo>
                  <a:lnTo>
                    <a:pt x="6054" y="241"/>
                  </a:lnTo>
                  <a:lnTo>
                    <a:pt x="6059" y="239"/>
                  </a:lnTo>
                  <a:lnTo>
                    <a:pt x="6063" y="236"/>
                  </a:lnTo>
                  <a:lnTo>
                    <a:pt x="6066" y="233"/>
                  </a:lnTo>
                  <a:lnTo>
                    <a:pt x="6068" y="227"/>
                  </a:lnTo>
                  <a:lnTo>
                    <a:pt x="6069" y="222"/>
                  </a:lnTo>
                  <a:lnTo>
                    <a:pt x="6068" y="220"/>
                  </a:lnTo>
                  <a:lnTo>
                    <a:pt x="6068" y="217"/>
                  </a:lnTo>
                  <a:lnTo>
                    <a:pt x="6066" y="215"/>
                  </a:lnTo>
                  <a:lnTo>
                    <a:pt x="6064" y="214"/>
                  </a:lnTo>
                  <a:lnTo>
                    <a:pt x="6059" y="211"/>
                  </a:lnTo>
                  <a:lnTo>
                    <a:pt x="6053" y="208"/>
                  </a:lnTo>
                  <a:lnTo>
                    <a:pt x="6046" y="206"/>
                  </a:lnTo>
                  <a:lnTo>
                    <a:pt x="6037" y="205"/>
                  </a:lnTo>
                  <a:lnTo>
                    <a:pt x="6028" y="203"/>
                  </a:lnTo>
                  <a:lnTo>
                    <a:pt x="6018" y="202"/>
                  </a:lnTo>
                  <a:lnTo>
                    <a:pt x="6007" y="200"/>
                  </a:lnTo>
                  <a:lnTo>
                    <a:pt x="5995" y="198"/>
                  </a:lnTo>
                  <a:lnTo>
                    <a:pt x="5983" y="195"/>
                  </a:lnTo>
                  <a:lnTo>
                    <a:pt x="5970" y="191"/>
                  </a:lnTo>
                  <a:lnTo>
                    <a:pt x="5957" y="186"/>
                  </a:lnTo>
                  <a:lnTo>
                    <a:pt x="5943" y="180"/>
                  </a:lnTo>
                  <a:lnTo>
                    <a:pt x="5936" y="176"/>
                  </a:lnTo>
                  <a:lnTo>
                    <a:pt x="5930" y="172"/>
                  </a:lnTo>
                  <a:lnTo>
                    <a:pt x="5925" y="167"/>
                  </a:lnTo>
                  <a:lnTo>
                    <a:pt x="5920" y="161"/>
                  </a:lnTo>
                  <a:lnTo>
                    <a:pt x="5915" y="156"/>
                  </a:lnTo>
                  <a:lnTo>
                    <a:pt x="5910" y="150"/>
                  </a:lnTo>
                  <a:lnTo>
                    <a:pt x="5907" y="143"/>
                  </a:lnTo>
                  <a:lnTo>
                    <a:pt x="5903" y="136"/>
                  </a:lnTo>
                  <a:lnTo>
                    <a:pt x="5901" y="129"/>
                  </a:lnTo>
                  <a:lnTo>
                    <a:pt x="5899" y="120"/>
                  </a:lnTo>
                  <a:lnTo>
                    <a:pt x="5898" y="111"/>
                  </a:lnTo>
                  <a:lnTo>
                    <a:pt x="5897" y="102"/>
                  </a:lnTo>
                  <a:lnTo>
                    <a:pt x="5898" y="87"/>
                  </a:lnTo>
                  <a:lnTo>
                    <a:pt x="5900" y="74"/>
                  </a:lnTo>
                  <a:lnTo>
                    <a:pt x="5904" y="63"/>
                  </a:lnTo>
                  <a:lnTo>
                    <a:pt x="5909" y="53"/>
                  </a:lnTo>
                  <a:lnTo>
                    <a:pt x="5915" y="44"/>
                  </a:lnTo>
                  <a:lnTo>
                    <a:pt x="5922" y="34"/>
                  </a:lnTo>
                  <a:lnTo>
                    <a:pt x="5929" y="27"/>
                  </a:lnTo>
                  <a:lnTo>
                    <a:pt x="5938" y="21"/>
                  </a:lnTo>
                  <a:lnTo>
                    <a:pt x="5948" y="16"/>
                  </a:lnTo>
                  <a:lnTo>
                    <a:pt x="5957" y="12"/>
                  </a:lnTo>
                  <a:lnTo>
                    <a:pt x="5967" y="8"/>
                  </a:lnTo>
                  <a:lnTo>
                    <a:pt x="5978" y="6"/>
                  </a:lnTo>
                  <a:lnTo>
                    <a:pt x="5988" y="4"/>
                  </a:lnTo>
                  <a:lnTo>
                    <a:pt x="5999" y="2"/>
                  </a:lnTo>
                  <a:lnTo>
                    <a:pt x="6009" y="2"/>
                  </a:lnTo>
                  <a:lnTo>
                    <a:pt x="6020" y="1"/>
                  </a:lnTo>
                  <a:lnTo>
                    <a:pt x="6038" y="2"/>
                  </a:lnTo>
                  <a:lnTo>
                    <a:pt x="6054" y="4"/>
                  </a:lnTo>
                  <a:lnTo>
                    <a:pt x="6070" y="7"/>
                  </a:lnTo>
                  <a:lnTo>
                    <a:pt x="6085" y="12"/>
                  </a:lnTo>
                  <a:lnTo>
                    <a:pt x="6099" y="17"/>
                  </a:lnTo>
                  <a:lnTo>
                    <a:pt x="6113" y="24"/>
                  </a:lnTo>
                  <a:lnTo>
                    <a:pt x="6126" y="32"/>
                  </a:lnTo>
                  <a:lnTo>
                    <a:pt x="6139" y="43"/>
                  </a:lnTo>
                  <a:lnTo>
                    <a:pt x="6143" y="46"/>
                  </a:lnTo>
                  <a:lnTo>
                    <a:pt x="6144" y="50"/>
                  </a:lnTo>
                  <a:lnTo>
                    <a:pt x="6143" y="54"/>
                  </a:lnTo>
                  <a:lnTo>
                    <a:pt x="6141" y="58"/>
                  </a:lnTo>
                  <a:lnTo>
                    <a:pt x="6108" y="106"/>
                  </a:lnTo>
                  <a:lnTo>
                    <a:pt x="6105" y="108"/>
                  </a:lnTo>
                  <a:lnTo>
                    <a:pt x="6101" y="110"/>
                  </a:lnTo>
                  <a:lnTo>
                    <a:pt x="6097" y="110"/>
                  </a:lnTo>
                  <a:lnTo>
                    <a:pt x="6093" y="108"/>
                  </a:lnTo>
                  <a:lnTo>
                    <a:pt x="6083" y="102"/>
                  </a:lnTo>
                  <a:lnTo>
                    <a:pt x="6071" y="95"/>
                  </a:lnTo>
                  <a:lnTo>
                    <a:pt x="6062" y="91"/>
                  </a:lnTo>
                  <a:lnTo>
                    <a:pt x="6052" y="88"/>
                  </a:lnTo>
                  <a:lnTo>
                    <a:pt x="6043" y="85"/>
                  </a:lnTo>
                  <a:lnTo>
                    <a:pt x="6034" y="84"/>
                  </a:lnTo>
                  <a:lnTo>
                    <a:pt x="6026" y="82"/>
                  </a:lnTo>
                  <a:lnTo>
                    <a:pt x="6018" y="82"/>
                  </a:lnTo>
                  <a:lnTo>
                    <a:pt x="6013" y="82"/>
                  </a:lnTo>
                  <a:lnTo>
                    <a:pt x="6006" y="82"/>
                  </a:lnTo>
                  <a:lnTo>
                    <a:pt x="6000" y="83"/>
                  </a:lnTo>
                  <a:lnTo>
                    <a:pt x="5994" y="84"/>
                  </a:lnTo>
                  <a:lnTo>
                    <a:pt x="5990" y="86"/>
                  </a:lnTo>
                  <a:lnTo>
                    <a:pt x="5985" y="89"/>
                  </a:lnTo>
                  <a:lnTo>
                    <a:pt x="5984" y="91"/>
                  </a:lnTo>
                  <a:lnTo>
                    <a:pt x="5983" y="93"/>
                  </a:lnTo>
                  <a:lnTo>
                    <a:pt x="5982" y="95"/>
                  </a:lnTo>
                  <a:lnTo>
                    <a:pt x="5982" y="98"/>
                  </a:lnTo>
                  <a:lnTo>
                    <a:pt x="5982" y="102"/>
                  </a:lnTo>
                  <a:lnTo>
                    <a:pt x="5984" y="105"/>
                  </a:lnTo>
                  <a:lnTo>
                    <a:pt x="5987" y="107"/>
                  </a:lnTo>
                  <a:lnTo>
                    <a:pt x="5991" y="110"/>
                  </a:lnTo>
                  <a:lnTo>
                    <a:pt x="6000" y="114"/>
                  </a:lnTo>
                  <a:lnTo>
                    <a:pt x="6011" y="118"/>
                  </a:lnTo>
                  <a:lnTo>
                    <a:pt x="6023" y="121"/>
                  </a:lnTo>
                  <a:lnTo>
                    <a:pt x="6034" y="123"/>
                  </a:lnTo>
                  <a:lnTo>
                    <a:pt x="6043" y="125"/>
                  </a:lnTo>
                  <a:lnTo>
                    <a:pt x="6048" y="125"/>
                  </a:lnTo>
                  <a:lnTo>
                    <a:pt x="6055" y="127"/>
                  </a:lnTo>
                  <a:lnTo>
                    <a:pt x="6063" y="129"/>
                  </a:lnTo>
                  <a:lnTo>
                    <a:pt x="6072" y="131"/>
                  </a:lnTo>
                  <a:lnTo>
                    <a:pt x="6082" y="134"/>
                  </a:lnTo>
                  <a:lnTo>
                    <a:pt x="6091" y="137"/>
                  </a:lnTo>
                  <a:lnTo>
                    <a:pt x="6099" y="141"/>
                  </a:lnTo>
                  <a:lnTo>
                    <a:pt x="6108" y="146"/>
                  </a:lnTo>
                  <a:lnTo>
                    <a:pt x="6116" y="151"/>
                  </a:lnTo>
                  <a:lnTo>
                    <a:pt x="6123" y="157"/>
                  </a:lnTo>
                  <a:lnTo>
                    <a:pt x="6130" y="164"/>
                  </a:lnTo>
                  <a:lnTo>
                    <a:pt x="6137" y="173"/>
                  </a:lnTo>
                  <a:lnTo>
                    <a:pt x="6143" y="181"/>
                  </a:lnTo>
                  <a:lnTo>
                    <a:pt x="6148" y="191"/>
                  </a:lnTo>
                  <a:lnTo>
                    <a:pt x="6152" y="201"/>
                  </a:lnTo>
                  <a:lnTo>
                    <a:pt x="6154" y="213"/>
                  </a:lnTo>
                  <a:lnTo>
                    <a:pt x="6154" y="226"/>
                  </a:lnTo>
                  <a:lnTo>
                    <a:pt x="6154" y="239"/>
                  </a:lnTo>
                  <a:lnTo>
                    <a:pt x="6152" y="251"/>
                  </a:lnTo>
                  <a:lnTo>
                    <a:pt x="6149" y="261"/>
                  </a:lnTo>
                  <a:lnTo>
                    <a:pt x="6145" y="271"/>
                  </a:lnTo>
                  <a:lnTo>
                    <a:pt x="6140" y="280"/>
                  </a:lnTo>
                  <a:lnTo>
                    <a:pt x="6134" y="288"/>
                  </a:lnTo>
                  <a:lnTo>
                    <a:pt x="6127" y="295"/>
                  </a:lnTo>
                  <a:lnTo>
                    <a:pt x="6120" y="302"/>
                  </a:lnTo>
                  <a:lnTo>
                    <a:pt x="6111" y="308"/>
                  </a:lnTo>
                  <a:lnTo>
                    <a:pt x="6102" y="312"/>
                  </a:lnTo>
                  <a:lnTo>
                    <a:pt x="6092" y="316"/>
                  </a:lnTo>
                  <a:lnTo>
                    <a:pt x="6082" y="320"/>
                  </a:lnTo>
                  <a:lnTo>
                    <a:pt x="6069" y="322"/>
                  </a:lnTo>
                  <a:lnTo>
                    <a:pt x="6057" y="324"/>
                  </a:lnTo>
                  <a:lnTo>
                    <a:pt x="6045" y="325"/>
                  </a:lnTo>
                  <a:lnTo>
                    <a:pt x="6031" y="325"/>
                  </a:lnTo>
                  <a:lnTo>
                    <a:pt x="6021" y="325"/>
                  </a:lnTo>
                  <a:lnTo>
                    <a:pt x="6009" y="324"/>
                  </a:lnTo>
                  <a:lnTo>
                    <a:pt x="5999" y="323"/>
                  </a:lnTo>
                  <a:lnTo>
                    <a:pt x="5989" y="322"/>
                  </a:lnTo>
                  <a:lnTo>
                    <a:pt x="5980" y="320"/>
                  </a:lnTo>
                  <a:lnTo>
                    <a:pt x="5971" y="317"/>
                  </a:lnTo>
                  <a:lnTo>
                    <a:pt x="5962" y="315"/>
                  </a:lnTo>
                  <a:lnTo>
                    <a:pt x="5954" y="312"/>
                  </a:lnTo>
                  <a:lnTo>
                    <a:pt x="5945" y="308"/>
                  </a:lnTo>
                  <a:lnTo>
                    <a:pt x="5937" y="305"/>
                  </a:lnTo>
                  <a:lnTo>
                    <a:pt x="5930" y="301"/>
                  </a:lnTo>
                  <a:lnTo>
                    <a:pt x="5922" y="297"/>
                  </a:lnTo>
                  <a:lnTo>
                    <a:pt x="5909" y="287"/>
                  </a:lnTo>
                  <a:lnTo>
                    <a:pt x="5896" y="277"/>
                  </a:lnTo>
                  <a:lnTo>
                    <a:pt x="5894" y="274"/>
                  </a:lnTo>
                  <a:lnTo>
                    <a:pt x="5893" y="270"/>
                  </a:lnTo>
                  <a:lnTo>
                    <a:pt x="5893" y="266"/>
                  </a:lnTo>
                  <a:lnTo>
                    <a:pt x="5895" y="263"/>
                  </a:lnTo>
                  <a:lnTo>
                    <a:pt x="5927" y="215"/>
                  </a:lnTo>
                  <a:lnTo>
                    <a:pt x="5930" y="212"/>
                  </a:lnTo>
                  <a:lnTo>
                    <a:pt x="5934" y="210"/>
                  </a:lnTo>
                  <a:lnTo>
                    <a:pt x="5938" y="210"/>
                  </a:lnTo>
                  <a:lnTo>
                    <a:pt x="5942" y="212"/>
                  </a:lnTo>
                  <a:close/>
                  <a:moveTo>
                    <a:pt x="7024" y="320"/>
                  </a:moveTo>
                  <a:lnTo>
                    <a:pt x="6959" y="320"/>
                  </a:lnTo>
                  <a:lnTo>
                    <a:pt x="6955" y="319"/>
                  </a:lnTo>
                  <a:lnTo>
                    <a:pt x="6952" y="317"/>
                  </a:lnTo>
                  <a:lnTo>
                    <a:pt x="6950" y="314"/>
                  </a:lnTo>
                  <a:lnTo>
                    <a:pt x="6949" y="310"/>
                  </a:lnTo>
                  <a:lnTo>
                    <a:pt x="6949" y="16"/>
                  </a:lnTo>
                  <a:lnTo>
                    <a:pt x="6950" y="12"/>
                  </a:lnTo>
                  <a:lnTo>
                    <a:pt x="6952" y="9"/>
                  </a:lnTo>
                  <a:lnTo>
                    <a:pt x="6955" y="7"/>
                  </a:lnTo>
                  <a:lnTo>
                    <a:pt x="6959" y="6"/>
                  </a:lnTo>
                  <a:lnTo>
                    <a:pt x="7024" y="6"/>
                  </a:lnTo>
                  <a:lnTo>
                    <a:pt x="7028" y="7"/>
                  </a:lnTo>
                  <a:lnTo>
                    <a:pt x="7031" y="9"/>
                  </a:lnTo>
                  <a:lnTo>
                    <a:pt x="7033" y="12"/>
                  </a:lnTo>
                  <a:lnTo>
                    <a:pt x="7034" y="16"/>
                  </a:lnTo>
                  <a:lnTo>
                    <a:pt x="7034" y="310"/>
                  </a:lnTo>
                  <a:lnTo>
                    <a:pt x="7033" y="314"/>
                  </a:lnTo>
                  <a:lnTo>
                    <a:pt x="7031" y="317"/>
                  </a:lnTo>
                  <a:lnTo>
                    <a:pt x="7028" y="319"/>
                  </a:lnTo>
                  <a:lnTo>
                    <a:pt x="7024" y="320"/>
                  </a:lnTo>
                  <a:close/>
                  <a:moveTo>
                    <a:pt x="7687" y="16"/>
                  </a:moveTo>
                  <a:lnTo>
                    <a:pt x="7687" y="310"/>
                  </a:lnTo>
                  <a:lnTo>
                    <a:pt x="7686" y="314"/>
                  </a:lnTo>
                  <a:lnTo>
                    <a:pt x="7684" y="317"/>
                  </a:lnTo>
                  <a:lnTo>
                    <a:pt x="7681" y="319"/>
                  </a:lnTo>
                  <a:lnTo>
                    <a:pt x="7677" y="320"/>
                  </a:lnTo>
                  <a:lnTo>
                    <a:pt x="7613" y="320"/>
                  </a:lnTo>
                  <a:lnTo>
                    <a:pt x="7609" y="319"/>
                  </a:lnTo>
                  <a:lnTo>
                    <a:pt x="7605" y="317"/>
                  </a:lnTo>
                  <a:lnTo>
                    <a:pt x="7600" y="314"/>
                  </a:lnTo>
                  <a:lnTo>
                    <a:pt x="7597" y="311"/>
                  </a:lnTo>
                  <a:lnTo>
                    <a:pt x="7485" y="153"/>
                  </a:lnTo>
                  <a:lnTo>
                    <a:pt x="7483" y="151"/>
                  </a:lnTo>
                  <a:lnTo>
                    <a:pt x="7480" y="151"/>
                  </a:lnTo>
                  <a:lnTo>
                    <a:pt x="7479" y="151"/>
                  </a:lnTo>
                  <a:lnTo>
                    <a:pt x="7478" y="152"/>
                  </a:lnTo>
                  <a:lnTo>
                    <a:pt x="7477" y="153"/>
                  </a:lnTo>
                  <a:lnTo>
                    <a:pt x="7477" y="155"/>
                  </a:lnTo>
                  <a:lnTo>
                    <a:pt x="7477" y="310"/>
                  </a:lnTo>
                  <a:lnTo>
                    <a:pt x="7477" y="314"/>
                  </a:lnTo>
                  <a:lnTo>
                    <a:pt x="7474" y="317"/>
                  </a:lnTo>
                  <a:lnTo>
                    <a:pt x="7471" y="319"/>
                  </a:lnTo>
                  <a:lnTo>
                    <a:pt x="7467" y="320"/>
                  </a:lnTo>
                  <a:lnTo>
                    <a:pt x="7403" y="320"/>
                  </a:lnTo>
                  <a:lnTo>
                    <a:pt x="7399" y="319"/>
                  </a:lnTo>
                  <a:lnTo>
                    <a:pt x="7396" y="317"/>
                  </a:lnTo>
                  <a:lnTo>
                    <a:pt x="7393" y="314"/>
                  </a:lnTo>
                  <a:lnTo>
                    <a:pt x="7393" y="310"/>
                  </a:lnTo>
                  <a:lnTo>
                    <a:pt x="7393" y="16"/>
                  </a:lnTo>
                  <a:lnTo>
                    <a:pt x="7393" y="12"/>
                  </a:lnTo>
                  <a:lnTo>
                    <a:pt x="7396" y="8"/>
                  </a:lnTo>
                  <a:lnTo>
                    <a:pt x="7399" y="6"/>
                  </a:lnTo>
                  <a:lnTo>
                    <a:pt x="7403" y="5"/>
                  </a:lnTo>
                  <a:lnTo>
                    <a:pt x="7467" y="5"/>
                  </a:lnTo>
                  <a:lnTo>
                    <a:pt x="7471" y="6"/>
                  </a:lnTo>
                  <a:lnTo>
                    <a:pt x="7476" y="8"/>
                  </a:lnTo>
                  <a:lnTo>
                    <a:pt x="7480" y="10"/>
                  </a:lnTo>
                  <a:lnTo>
                    <a:pt x="7483" y="14"/>
                  </a:lnTo>
                  <a:lnTo>
                    <a:pt x="7595" y="172"/>
                  </a:lnTo>
                  <a:lnTo>
                    <a:pt x="7598" y="174"/>
                  </a:lnTo>
                  <a:lnTo>
                    <a:pt x="7600" y="175"/>
                  </a:lnTo>
                  <a:lnTo>
                    <a:pt x="7602" y="174"/>
                  </a:lnTo>
                  <a:lnTo>
                    <a:pt x="7602" y="173"/>
                  </a:lnTo>
                  <a:lnTo>
                    <a:pt x="7603" y="172"/>
                  </a:lnTo>
                  <a:lnTo>
                    <a:pt x="7603" y="170"/>
                  </a:lnTo>
                  <a:lnTo>
                    <a:pt x="7603" y="16"/>
                  </a:lnTo>
                  <a:lnTo>
                    <a:pt x="7604" y="12"/>
                  </a:lnTo>
                  <a:lnTo>
                    <a:pt x="7606" y="8"/>
                  </a:lnTo>
                  <a:lnTo>
                    <a:pt x="7609" y="6"/>
                  </a:lnTo>
                  <a:lnTo>
                    <a:pt x="7613" y="5"/>
                  </a:lnTo>
                  <a:lnTo>
                    <a:pt x="7677" y="5"/>
                  </a:lnTo>
                  <a:lnTo>
                    <a:pt x="7681" y="6"/>
                  </a:lnTo>
                  <a:lnTo>
                    <a:pt x="7684" y="8"/>
                  </a:lnTo>
                  <a:lnTo>
                    <a:pt x="7686" y="12"/>
                  </a:lnTo>
                  <a:lnTo>
                    <a:pt x="7687" y="16"/>
                  </a:lnTo>
                  <a:close/>
                  <a:moveTo>
                    <a:pt x="8356" y="237"/>
                  </a:moveTo>
                  <a:lnTo>
                    <a:pt x="8348" y="246"/>
                  </a:lnTo>
                  <a:lnTo>
                    <a:pt x="8342" y="256"/>
                  </a:lnTo>
                  <a:lnTo>
                    <a:pt x="8335" y="264"/>
                  </a:lnTo>
                  <a:lnTo>
                    <a:pt x="8328" y="273"/>
                  </a:lnTo>
                  <a:lnTo>
                    <a:pt x="8320" y="281"/>
                  </a:lnTo>
                  <a:lnTo>
                    <a:pt x="8312" y="288"/>
                  </a:lnTo>
                  <a:lnTo>
                    <a:pt x="8304" y="294"/>
                  </a:lnTo>
                  <a:lnTo>
                    <a:pt x="8295" y="301"/>
                  </a:lnTo>
                  <a:lnTo>
                    <a:pt x="8284" y="307"/>
                  </a:lnTo>
                  <a:lnTo>
                    <a:pt x="8274" y="311"/>
                  </a:lnTo>
                  <a:lnTo>
                    <a:pt x="8264" y="315"/>
                  </a:lnTo>
                  <a:lnTo>
                    <a:pt x="8253" y="319"/>
                  </a:lnTo>
                  <a:lnTo>
                    <a:pt x="8241" y="322"/>
                  </a:lnTo>
                  <a:lnTo>
                    <a:pt x="8229" y="324"/>
                  </a:lnTo>
                  <a:lnTo>
                    <a:pt x="8216" y="325"/>
                  </a:lnTo>
                  <a:lnTo>
                    <a:pt x="8202" y="325"/>
                  </a:lnTo>
                  <a:lnTo>
                    <a:pt x="8186" y="324"/>
                  </a:lnTo>
                  <a:lnTo>
                    <a:pt x="8170" y="322"/>
                  </a:lnTo>
                  <a:lnTo>
                    <a:pt x="8153" y="318"/>
                  </a:lnTo>
                  <a:lnTo>
                    <a:pt x="8138" y="313"/>
                  </a:lnTo>
                  <a:lnTo>
                    <a:pt x="8124" y="306"/>
                  </a:lnTo>
                  <a:lnTo>
                    <a:pt x="8110" y="298"/>
                  </a:lnTo>
                  <a:lnTo>
                    <a:pt x="8098" y="288"/>
                  </a:lnTo>
                  <a:lnTo>
                    <a:pt x="8085" y="277"/>
                  </a:lnTo>
                  <a:lnTo>
                    <a:pt x="8075" y="266"/>
                  </a:lnTo>
                  <a:lnTo>
                    <a:pt x="8065" y="254"/>
                  </a:lnTo>
                  <a:lnTo>
                    <a:pt x="8057" y="241"/>
                  </a:lnTo>
                  <a:lnTo>
                    <a:pt x="8050" y="226"/>
                  </a:lnTo>
                  <a:lnTo>
                    <a:pt x="8045" y="211"/>
                  </a:lnTo>
                  <a:lnTo>
                    <a:pt x="8041" y="196"/>
                  </a:lnTo>
                  <a:lnTo>
                    <a:pt x="8038" y="180"/>
                  </a:lnTo>
                  <a:lnTo>
                    <a:pt x="8038" y="163"/>
                  </a:lnTo>
                  <a:lnTo>
                    <a:pt x="8038" y="146"/>
                  </a:lnTo>
                  <a:lnTo>
                    <a:pt x="8041" y="131"/>
                  </a:lnTo>
                  <a:lnTo>
                    <a:pt x="8045" y="115"/>
                  </a:lnTo>
                  <a:lnTo>
                    <a:pt x="8050" y="99"/>
                  </a:lnTo>
                  <a:lnTo>
                    <a:pt x="8057" y="85"/>
                  </a:lnTo>
                  <a:lnTo>
                    <a:pt x="8065" y="72"/>
                  </a:lnTo>
                  <a:lnTo>
                    <a:pt x="8075" y="60"/>
                  </a:lnTo>
                  <a:lnTo>
                    <a:pt x="8085" y="49"/>
                  </a:lnTo>
                  <a:lnTo>
                    <a:pt x="8098" y="39"/>
                  </a:lnTo>
                  <a:lnTo>
                    <a:pt x="8110" y="28"/>
                  </a:lnTo>
                  <a:lnTo>
                    <a:pt x="8124" y="20"/>
                  </a:lnTo>
                  <a:lnTo>
                    <a:pt x="8138" y="14"/>
                  </a:lnTo>
                  <a:lnTo>
                    <a:pt x="8153" y="8"/>
                  </a:lnTo>
                  <a:lnTo>
                    <a:pt x="8170" y="4"/>
                  </a:lnTo>
                  <a:lnTo>
                    <a:pt x="8186" y="2"/>
                  </a:lnTo>
                  <a:lnTo>
                    <a:pt x="8202" y="1"/>
                  </a:lnTo>
                  <a:lnTo>
                    <a:pt x="8216" y="1"/>
                  </a:lnTo>
                  <a:lnTo>
                    <a:pt x="8230" y="2"/>
                  </a:lnTo>
                  <a:lnTo>
                    <a:pt x="8242" y="4"/>
                  </a:lnTo>
                  <a:lnTo>
                    <a:pt x="8254" y="7"/>
                  </a:lnTo>
                  <a:lnTo>
                    <a:pt x="8265" y="11"/>
                  </a:lnTo>
                  <a:lnTo>
                    <a:pt x="8275" y="15"/>
                  </a:lnTo>
                  <a:lnTo>
                    <a:pt x="8285" y="20"/>
                  </a:lnTo>
                  <a:lnTo>
                    <a:pt x="8295" y="25"/>
                  </a:lnTo>
                  <a:lnTo>
                    <a:pt x="8304" y="31"/>
                  </a:lnTo>
                  <a:lnTo>
                    <a:pt x="8312" y="39"/>
                  </a:lnTo>
                  <a:lnTo>
                    <a:pt x="8320" y="46"/>
                  </a:lnTo>
                  <a:lnTo>
                    <a:pt x="8328" y="54"/>
                  </a:lnTo>
                  <a:lnTo>
                    <a:pt x="8335" y="62"/>
                  </a:lnTo>
                  <a:lnTo>
                    <a:pt x="8342" y="71"/>
                  </a:lnTo>
                  <a:lnTo>
                    <a:pt x="8348" y="80"/>
                  </a:lnTo>
                  <a:lnTo>
                    <a:pt x="8356" y="89"/>
                  </a:lnTo>
                  <a:lnTo>
                    <a:pt x="8357" y="93"/>
                  </a:lnTo>
                  <a:lnTo>
                    <a:pt x="8357" y="96"/>
                  </a:lnTo>
                  <a:lnTo>
                    <a:pt x="8355" y="100"/>
                  </a:lnTo>
                  <a:lnTo>
                    <a:pt x="8351" y="103"/>
                  </a:lnTo>
                  <a:lnTo>
                    <a:pt x="8291" y="127"/>
                  </a:lnTo>
                  <a:lnTo>
                    <a:pt x="8285" y="127"/>
                  </a:lnTo>
                  <a:lnTo>
                    <a:pt x="8281" y="127"/>
                  </a:lnTo>
                  <a:lnTo>
                    <a:pt x="8277" y="125"/>
                  </a:lnTo>
                  <a:lnTo>
                    <a:pt x="8275" y="122"/>
                  </a:lnTo>
                  <a:lnTo>
                    <a:pt x="8268" y="112"/>
                  </a:lnTo>
                  <a:lnTo>
                    <a:pt x="8261" y="104"/>
                  </a:lnTo>
                  <a:lnTo>
                    <a:pt x="8254" y="97"/>
                  </a:lnTo>
                  <a:lnTo>
                    <a:pt x="8245" y="91"/>
                  </a:lnTo>
                  <a:lnTo>
                    <a:pt x="8236" y="86"/>
                  </a:lnTo>
                  <a:lnTo>
                    <a:pt x="8226" y="83"/>
                  </a:lnTo>
                  <a:lnTo>
                    <a:pt x="8214" y="81"/>
                  </a:lnTo>
                  <a:lnTo>
                    <a:pt x="8202" y="80"/>
                  </a:lnTo>
                  <a:lnTo>
                    <a:pt x="8194" y="81"/>
                  </a:lnTo>
                  <a:lnTo>
                    <a:pt x="8187" y="82"/>
                  </a:lnTo>
                  <a:lnTo>
                    <a:pt x="8179" y="84"/>
                  </a:lnTo>
                  <a:lnTo>
                    <a:pt x="8172" y="87"/>
                  </a:lnTo>
                  <a:lnTo>
                    <a:pt x="8165" y="91"/>
                  </a:lnTo>
                  <a:lnTo>
                    <a:pt x="8159" y="95"/>
                  </a:lnTo>
                  <a:lnTo>
                    <a:pt x="8152" y="100"/>
                  </a:lnTo>
                  <a:lnTo>
                    <a:pt x="8146" y="106"/>
                  </a:lnTo>
                  <a:lnTo>
                    <a:pt x="8141" y="112"/>
                  </a:lnTo>
                  <a:lnTo>
                    <a:pt x="8137" y="118"/>
                  </a:lnTo>
                  <a:lnTo>
                    <a:pt x="8133" y="125"/>
                  </a:lnTo>
                  <a:lnTo>
                    <a:pt x="8130" y="132"/>
                  </a:lnTo>
                  <a:lnTo>
                    <a:pt x="8127" y="140"/>
                  </a:lnTo>
                  <a:lnTo>
                    <a:pt x="8125" y="147"/>
                  </a:lnTo>
                  <a:lnTo>
                    <a:pt x="8124" y="155"/>
                  </a:lnTo>
                  <a:lnTo>
                    <a:pt x="8124" y="163"/>
                  </a:lnTo>
                  <a:lnTo>
                    <a:pt x="8124" y="172"/>
                  </a:lnTo>
                  <a:lnTo>
                    <a:pt x="8125" y="179"/>
                  </a:lnTo>
                  <a:lnTo>
                    <a:pt x="8127" y="187"/>
                  </a:lnTo>
                  <a:lnTo>
                    <a:pt x="8130" y="194"/>
                  </a:lnTo>
                  <a:lnTo>
                    <a:pt x="8133" y="202"/>
                  </a:lnTo>
                  <a:lnTo>
                    <a:pt x="8137" y="208"/>
                  </a:lnTo>
                  <a:lnTo>
                    <a:pt x="8141" y="214"/>
                  </a:lnTo>
                  <a:lnTo>
                    <a:pt x="8146" y="220"/>
                  </a:lnTo>
                  <a:lnTo>
                    <a:pt x="8152" y="225"/>
                  </a:lnTo>
                  <a:lnTo>
                    <a:pt x="8159" y="230"/>
                  </a:lnTo>
                  <a:lnTo>
                    <a:pt x="8165" y="235"/>
                  </a:lnTo>
                  <a:lnTo>
                    <a:pt x="8172" y="239"/>
                  </a:lnTo>
                  <a:lnTo>
                    <a:pt x="8179" y="242"/>
                  </a:lnTo>
                  <a:lnTo>
                    <a:pt x="8187" y="244"/>
                  </a:lnTo>
                  <a:lnTo>
                    <a:pt x="8194" y="245"/>
                  </a:lnTo>
                  <a:lnTo>
                    <a:pt x="8202" y="246"/>
                  </a:lnTo>
                  <a:lnTo>
                    <a:pt x="8214" y="245"/>
                  </a:lnTo>
                  <a:lnTo>
                    <a:pt x="8225" y="243"/>
                  </a:lnTo>
                  <a:lnTo>
                    <a:pt x="8236" y="239"/>
                  </a:lnTo>
                  <a:lnTo>
                    <a:pt x="8245" y="234"/>
                  </a:lnTo>
                  <a:lnTo>
                    <a:pt x="8254" y="227"/>
                  </a:lnTo>
                  <a:lnTo>
                    <a:pt x="8262" y="221"/>
                  </a:lnTo>
                  <a:lnTo>
                    <a:pt x="8269" y="213"/>
                  </a:lnTo>
                  <a:lnTo>
                    <a:pt x="8275" y="205"/>
                  </a:lnTo>
                  <a:lnTo>
                    <a:pt x="8278" y="202"/>
                  </a:lnTo>
                  <a:lnTo>
                    <a:pt x="8281" y="199"/>
                  </a:lnTo>
                  <a:lnTo>
                    <a:pt x="8285" y="199"/>
                  </a:lnTo>
                  <a:lnTo>
                    <a:pt x="8291" y="199"/>
                  </a:lnTo>
                  <a:lnTo>
                    <a:pt x="8351" y="223"/>
                  </a:lnTo>
                  <a:lnTo>
                    <a:pt x="8355" y="225"/>
                  </a:lnTo>
                  <a:lnTo>
                    <a:pt x="8357" y="228"/>
                  </a:lnTo>
                  <a:lnTo>
                    <a:pt x="8357" y="233"/>
                  </a:lnTo>
                  <a:lnTo>
                    <a:pt x="8356" y="237"/>
                  </a:lnTo>
                  <a:close/>
                  <a:moveTo>
                    <a:pt x="8758" y="278"/>
                  </a:moveTo>
                  <a:lnTo>
                    <a:pt x="8757" y="287"/>
                  </a:lnTo>
                  <a:lnTo>
                    <a:pt x="8754" y="295"/>
                  </a:lnTo>
                  <a:lnTo>
                    <a:pt x="8750" y="304"/>
                  </a:lnTo>
                  <a:lnTo>
                    <a:pt x="8745" y="310"/>
                  </a:lnTo>
                  <a:lnTo>
                    <a:pt x="8738" y="315"/>
                  </a:lnTo>
                  <a:lnTo>
                    <a:pt x="8730" y="319"/>
                  </a:lnTo>
                  <a:lnTo>
                    <a:pt x="8722" y="322"/>
                  </a:lnTo>
                  <a:lnTo>
                    <a:pt x="8713" y="323"/>
                  </a:lnTo>
                  <a:lnTo>
                    <a:pt x="8705" y="322"/>
                  </a:lnTo>
                  <a:lnTo>
                    <a:pt x="8696" y="319"/>
                  </a:lnTo>
                  <a:lnTo>
                    <a:pt x="8689" y="315"/>
                  </a:lnTo>
                  <a:lnTo>
                    <a:pt x="8683" y="310"/>
                  </a:lnTo>
                  <a:lnTo>
                    <a:pt x="8676" y="304"/>
                  </a:lnTo>
                  <a:lnTo>
                    <a:pt x="8672" y="295"/>
                  </a:lnTo>
                  <a:lnTo>
                    <a:pt x="8670" y="287"/>
                  </a:lnTo>
                  <a:lnTo>
                    <a:pt x="8669" y="278"/>
                  </a:lnTo>
                  <a:lnTo>
                    <a:pt x="8670" y="270"/>
                  </a:lnTo>
                  <a:lnTo>
                    <a:pt x="8672" y="262"/>
                  </a:lnTo>
                  <a:lnTo>
                    <a:pt x="8676" y="255"/>
                  </a:lnTo>
                  <a:lnTo>
                    <a:pt x="8683" y="248"/>
                  </a:lnTo>
                  <a:lnTo>
                    <a:pt x="8689" y="243"/>
                  </a:lnTo>
                  <a:lnTo>
                    <a:pt x="8696" y="239"/>
                  </a:lnTo>
                  <a:lnTo>
                    <a:pt x="8705" y="236"/>
                  </a:lnTo>
                  <a:lnTo>
                    <a:pt x="8713" y="236"/>
                  </a:lnTo>
                  <a:lnTo>
                    <a:pt x="8722" y="236"/>
                  </a:lnTo>
                  <a:lnTo>
                    <a:pt x="8730" y="239"/>
                  </a:lnTo>
                  <a:lnTo>
                    <a:pt x="8738" y="243"/>
                  </a:lnTo>
                  <a:lnTo>
                    <a:pt x="8745" y="248"/>
                  </a:lnTo>
                  <a:lnTo>
                    <a:pt x="8750" y="255"/>
                  </a:lnTo>
                  <a:lnTo>
                    <a:pt x="8754" y="262"/>
                  </a:lnTo>
                  <a:lnTo>
                    <a:pt x="8757" y="270"/>
                  </a:lnTo>
                  <a:lnTo>
                    <a:pt x="8758" y="278"/>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1"/>
            <p:cNvSpPr>
              <a:spLocks noEditPoints="1"/>
            </p:cNvSpPr>
            <p:nvPr/>
          </p:nvSpPr>
          <p:spPr bwMode="auto">
            <a:xfrm>
              <a:off x="1295400" y="1090613"/>
              <a:ext cx="2708275" cy="798513"/>
            </a:xfrm>
            <a:custGeom>
              <a:avLst/>
              <a:gdLst>
                <a:gd name="T0" fmla="*/ 272 w 3411"/>
                <a:gd name="T1" fmla="*/ 278 h 1004"/>
                <a:gd name="T2" fmla="*/ 299 w 3411"/>
                <a:gd name="T3" fmla="*/ 478 h 1004"/>
                <a:gd name="T4" fmla="*/ 523 w 3411"/>
                <a:gd name="T5" fmla="*/ 453 h 1004"/>
                <a:gd name="T6" fmla="*/ 554 w 3411"/>
                <a:gd name="T7" fmla="*/ 370 h 1004"/>
                <a:gd name="T8" fmla="*/ 515 w 3411"/>
                <a:gd name="T9" fmla="*/ 281 h 1004"/>
                <a:gd name="T10" fmla="*/ 305 w 3411"/>
                <a:gd name="T11" fmla="*/ 733 h 1004"/>
                <a:gd name="T12" fmla="*/ 272 w 3411"/>
                <a:gd name="T13" fmla="*/ 971 h 1004"/>
                <a:gd name="T14" fmla="*/ 34 w 3411"/>
                <a:gd name="T15" fmla="*/ 1004 h 1004"/>
                <a:gd name="T16" fmla="*/ 0 w 3411"/>
                <a:gd name="T17" fmla="*/ 32 h 1004"/>
                <a:gd name="T18" fmla="*/ 453 w 3411"/>
                <a:gd name="T19" fmla="*/ 0 h 1004"/>
                <a:gd name="T20" fmla="*/ 614 w 3411"/>
                <a:gd name="T21" fmla="*/ 36 h 1004"/>
                <a:gd name="T22" fmla="*/ 739 w 3411"/>
                <a:gd name="T23" fmla="*/ 134 h 1004"/>
                <a:gd name="T24" fmla="*/ 814 w 3411"/>
                <a:gd name="T25" fmla="*/ 278 h 1004"/>
                <a:gd name="T26" fmla="*/ 819 w 3411"/>
                <a:gd name="T27" fmla="*/ 445 h 1004"/>
                <a:gd name="T28" fmla="*/ 760 w 3411"/>
                <a:gd name="T29" fmla="*/ 590 h 1004"/>
                <a:gd name="T30" fmla="*/ 636 w 3411"/>
                <a:gd name="T31" fmla="*/ 690 h 1004"/>
                <a:gd name="T32" fmla="*/ 449 w 3411"/>
                <a:gd name="T33" fmla="*/ 733 h 1004"/>
                <a:gd name="T34" fmla="*/ 1343 w 3411"/>
                <a:gd name="T35" fmla="*/ 536 h 1004"/>
                <a:gd name="T36" fmla="*/ 1384 w 3411"/>
                <a:gd name="T37" fmla="*/ 472 h 1004"/>
                <a:gd name="T38" fmla="*/ 1356 w 3411"/>
                <a:gd name="T39" fmla="*/ 391 h 1004"/>
                <a:gd name="T40" fmla="*/ 1167 w 3411"/>
                <a:gd name="T41" fmla="*/ 373 h 1004"/>
                <a:gd name="T42" fmla="*/ 1153 w 3411"/>
                <a:gd name="T43" fmla="*/ 531 h 1004"/>
                <a:gd name="T44" fmla="*/ 944 w 3411"/>
                <a:gd name="T45" fmla="*/ 1003 h 1004"/>
                <a:gd name="T46" fmla="*/ 922 w 3411"/>
                <a:gd name="T47" fmla="*/ 180 h 1004"/>
                <a:gd name="T48" fmla="*/ 1325 w 3411"/>
                <a:gd name="T49" fmla="*/ 158 h 1004"/>
                <a:gd name="T50" fmla="*/ 1459 w 3411"/>
                <a:gd name="T51" fmla="*/ 193 h 1004"/>
                <a:gd name="T52" fmla="*/ 1557 w 3411"/>
                <a:gd name="T53" fmla="*/ 276 h 1004"/>
                <a:gd name="T54" fmla="*/ 1609 w 3411"/>
                <a:gd name="T55" fmla="*/ 398 h 1004"/>
                <a:gd name="T56" fmla="*/ 1601 w 3411"/>
                <a:gd name="T57" fmla="*/ 553 h 1004"/>
                <a:gd name="T58" fmla="*/ 1519 w 3411"/>
                <a:gd name="T59" fmla="*/ 686 h 1004"/>
                <a:gd name="T60" fmla="*/ 1482 w 3411"/>
                <a:gd name="T61" fmla="*/ 737 h 1004"/>
                <a:gd name="T62" fmla="*/ 1664 w 3411"/>
                <a:gd name="T63" fmla="*/ 973 h 1004"/>
                <a:gd name="T64" fmla="*/ 1437 w 3411"/>
                <a:gd name="T65" fmla="*/ 1004 h 1004"/>
                <a:gd name="T66" fmla="*/ 1374 w 3411"/>
                <a:gd name="T67" fmla="*/ 958 h 1004"/>
                <a:gd name="T68" fmla="*/ 1239 w 3411"/>
                <a:gd name="T69" fmla="*/ 775 h 1004"/>
                <a:gd name="T70" fmla="*/ 1167 w 3411"/>
                <a:gd name="T71" fmla="*/ 764 h 1004"/>
                <a:gd name="T72" fmla="*/ 1149 w 3411"/>
                <a:gd name="T73" fmla="*/ 987 h 1004"/>
                <a:gd name="T74" fmla="*/ 1981 w 3411"/>
                <a:gd name="T75" fmla="*/ 452 h 1004"/>
                <a:gd name="T76" fmla="*/ 2327 w 3411"/>
                <a:gd name="T77" fmla="*/ 475 h 1004"/>
                <a:gd name="T78" fmla="*/ 2349 w 3411"/>
                <a:gd name="T79" fmla="*/ 667 h 1004"/>
                <a:gd name="T80" fmla="*/ 2003 w 3411"/>
                <a:gd name="T81" fmla="*/ 690 h 1004"/>
                <a:gd name="T82" fmla="*/ 1981 w 3411"/>
                <a:gd name="T83" fmla="*/ 767 h 1004"/>
                <a:gd name="T84" fmla="*/ 2374 w 3411"/>
                <a:gd name="T85" fmla="*/ 789 h 1004"/>
                <a:gd name="T86" fmla="*/ 2395 w 3411"/>
                <a:gd name="T87" fmla="*/ 982 h 1004"/>
                <a:gd name="T88" fmla="*/ 1774 w 3411"/>
                <a:gd name="T89" fmla="*/ 1003 h 1004"/>
                <a:gd name="T90" fmla="*/ 1752 w 3411"/>
                <a:gd name="T91" fmla="*/ 180 h 1004"/>
                <a:gd name="T92" fmla="*/ 2374 w 3411"/>
                <a:gd name="T93" fmla="*/ 158 h 1004"/>
                <a:gd name="T94" fmla="*/ 2395 w 3411"/>
                <a:gd name="T95" fmla="*/ 348 h 1004"/>
                <a:gd name="T96" fmla="*/ 2003 w 3411"/>
                <a:gd name="T97" fmla="*/ 371 h 1004"/>
                <a:gd name="T98" fmla="*/ 2475 w 3411"/>
                <a:gd name="T99" fmla="*/ 191 h 1004"/>
                <a:gd name="T100" fmla="*/ 2683 w 3411"/>
                <a:gd name="T101" fmla="*/ 157 h 1004"/>
                <a:gd name="T102" fmla="*/ 2926 w 3411"/>
                <a:gd name="T103" fmla="*/ 648 h 1004"/>
                <a:gd name="T104" fmla="*/ 3159 w 3411"/>
                <a:gd name="T105" fmla="*/ 183 h 1004"/>
                <a:gd name="T106" fmla="*/ 3390 w 3411"/>
                <a:gd name="T107" fmla="*/ 157 h 1004"/>
                <a:gd name="T108" fmla="*/ 3057 w 3411"/>
                <a:gd name="T109" fmla="*/ 979 h 1004"/>
                <a:gd name="T110" fmla="*/ 2864 w 3411"/>
                <a:gd name="T111" fmla="*/ 1004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11" h="1004">
                  <a:moveTo>
                    <a:pt x="435" y="252"/>
                  </a:moveTo>
                  <a:lnTo>
                    <a:pt x="305" y="252"/>
                  </a:lnTo>
                  <a:lnTo>
                    <a:pt x="299" y="253"/>
                  </a:lnTo>
                  <a:lnTo>
                    <a:pt x="293" y="255"/>
                  </a:lnTo>
                  <a:lnTo>
                    <a:pt x="286" y="258"/>
                  </a:lnTo>
                  <a:lnTo>
                    <a:pt x="281" y="262"/>
                  </a:lnTo>
                  <a:lnTo>
                    <a:pt x="277" y="267"/>
                  </a:lnTo>
                  <a:lnTo>
                    <a:pt x="274" y="272"/>
                  </a:lnTo>
                  <a:lnTo>
                    <a:pt x="272" y="278"/>
                  </a:lnTo>
                  <a:lnTo>
                    <a:pt x="272" y="285"/>
                  </a:lnTo>
                  <a:lnTo>
                    <a:pt x="272" y="446"/>
                  </a:lnTo>
                  <a:lnTo>
                    <a:pt x="272" y="452"/>
                  </a:lnTo>
                  <a:lnTo>
                    <a:pt x="274" y="458"/>
                  </a:lnTo>
                  <a:lnTo>
                    <a:pt x="277" y="464"/>
                  </a:lnTo>
                  <a:lnTo>
                    <a:pt x="281" y="469"/>
                  </a:lnTo>
                  <a:lnTo>
                    <a:pt x="286" y="473"/>
                  </a:lnTo>
                  <a:lnTo>
                    <a:pt x="293" y="476"/>
                  </a:lnTo>
                  <a:lnTo>
                    <a:pt x="299" y="478"/>
                  </a:lnTo>
                  <a:lnTo>
                    <a:pt x="305" y="478"/>
                  </a:lnTo>
                  <a:lnTo>
                    <a:pt x="453" y="478"/>
                  </a:lnTo>
                  <a:lnTo>
                    <a:pt x="465" y="478"/>
                  </a:lnTo>
                  <a:lnTo>
                    <a:pt x="477" y="476"/>
                  </a:lnTo>
                  <a:lnTo>
                    <a:pt x="488" y="474"/>
                  </a:lnTo>
                  <a:lnTo>
                    <a:pt x="498" y="470"/>
                  </a:lnTo>
                  <a:lnTo>
                    <a:pt x="507" y="465"/>
                  </a:lnTo>
                  <a:lnTo>
                    <a:pt x="515" y="460"/>
                  </a:lnTo>
                  <a:lnTo>
                    <a:pt x="523" y="453"/>
                  </a:lnTo>
                  <a:lnTo>
                    <a:pt x="529" y="445"/>
                  </a:lnTo>
                  <a:lnTo>
                    <a:pt x="535" y="437"/>
                  </a:lnTo>
                  <a:lnTo>
                    <a:pt x="539" y="427"/>
                  </a:lnTo>
                  <a:lnTo>
                    <a:pt x="544" y="418"/>
                  </a:lnTo>
                  <a:lnTo>
                    <a:pt x="547" y="409"/>
                  </a:lnTo>
                  <a:lnTo>
                    <a:pt x="549" y="400"/>
                  </a:lnTo>
                  <a:lnTo>
                    <a:pt x="551" y="390"/>
                  </a:lnTo>
                  <a:lnTo>
                    <a:pt x="553" y="380"/>
                  </a:lnTo>
                  <a:lnTo>
                    <a:pt x="554" y="370"/>
                  </a:lnTo>
                  <a:lnTo>
                    <a:pt x="553" y="358"/>
                  </a:lnTo>
                  <a:lnTo>
                    <a:pt x="551" y="347"/>
                  </a:lnTo>
                  <a:lnTo>
                    <a:pt x="549" y="337"/>
                  </a:lnTo>
                  <a:lnTo>
                    <a:pt x="545" y="326"/>
                  </a:lnTo>
                  <a:lnTo>
                    <a:pt x="541" y="316"/>
                  </a:lnTo>
                  <a:lnTo>
                    <a:pt x="536" y="307"/>
                  </a:lnTo>
                  <a:lnTo>
                    <a:pt x="530" y="297"/>
                  </a:lnTo>
                  <a:lnTo>
                    <a:pt x="523" y="289"/>
                  </a:lnTo>
                  <a:lnTo>
                    <a:pt x="515" y="281"/>
                  </a:lnTo>
                  <a:lnTo>
                    <a:pt x="506" y="274"/>
                  </a:lnTo>
                  <a:lnTo>
                    <a:pt x="497" y="268"/>
                  </a:lnTo>
                  <a:lnTo>
                    <a:pt x="485" y="262"/>
                  </a:lnTo>
                  <a:lnTo>
                    <a:pt x="474" y="258"/>
                  </a:lnTo>
                  <a:lnTo>
                    <a:pt x="462" y="255"/>
                  </a:lnTo>
                  <a:lnTo>
                    <a:pt x="449" y="253"/>
                  </a:lnTo>
                  <a:lnTo>
                    <a:pt x="435" y="252"/>
                  </a:lnTo>
                  <a:close/>
                  <a:moveTo>
                    <a:pt x="425" y="733"/>
                  </a:moveTo>
                  <a:lnTo>
                    <a:pt x="305" y="733"/>
                  </a:lnTo>
                  <a:lnTo>
                    <a:pt x="299" y="734"/>
                  </a:lnTo>
                  <a:lnTo>
                    <a:pt x="293" y="736"/>
                  </a:lnTo>
                  <a:lnTo>
                    <a:pt x="286" y="739"/>
                  </a:lnTo>
                  <a:lnTo>
                    <a:pt x="281" y="743"/>
                  </a:lnTo>
                  <a:lnTo>
                    <a:pt x="277" y="748"/>
                  </a:lnTo>
                  <a:lnTo>
                    <a:pt x="274" y="753"/>
                  </a:lnTo>
                  <a:lnTo>
                    <a:pt x="272" y="760"/>
                  </a:lnTo>
                  <a:lnTo>
                    <a:pt x="272" y="767"/>
                  </a:lnTo>
                  <a:lnTo>
                    <a:pt x="272" y="971"/>
                  </a:lnTo>
                  <a:lnTo>
                    <a:pt x="271" y="978"/>
                  </a:lnTo>
                  <a:lnTo>
                    <a:pt x="269" y="984"/>
                  </a:lnTo>
                  <a:lnTo>
                    <a:pt x="266" y="989"/>
                  </a:lnTo>
                  <a:lnTo>
                    <a:pt x="262" y="994"/>
                  </a:lnTo>
                  <a:lnTo>
                    <a:pt x="257" y="998"/>
                  </a:lnTo>
                  <a:lnTo>
                    <a:pt x="252" y="1001"/>
                  </a:lnTo>
                  <a:lnTo>
                    <a:pt x="246" y="1003"/>
                  </a:lnTo>
                  <a:lnTo>
                    <a:pt x="240" y="1004"/>
                  </a:lnTo>
                  <a:lnTo>
                    <a:pt x="34" y="1004"/>
                  </a:lnTo>
                  <a:lnTo>
                    <a:pt x="26" y="1003"/>
                  </a:lnTo>
                  <a:lnTo>
                    <a:pt x="20" y="1001"/>
                  </a:lnTo>
                  <a:lnTo>
                    <a:pt x="15" y="998"/>
                  </a:lnTo>
                  <a:lnTo>
                    <a:pt x="10" y="994"/>
                  </a:lnTo>
                  <a:lnTo>
                    <a:pt x="6" y="989"/>
                  </a:lnTo>
                  <a:lnTo>
                    <a:pt x="3" y="984"/>
                  </a:lnTo>
                  <a:lnTo>
                    <a:pt x="1" y="978"/>
                  </a:lnTo>
                  <a:lnTo>
                    <a:pt x="0" y="971"/>
                  </a:lnTo>
                  <a:lnTo>
                    <a:pt x="0" y="32"/>
                  </a:lnTo>
                  <a:lnTo>
                    <a:pt x="1" y="26"/>
                  </a:lnTo>
                  <a:lnTo>
                    <a:pt x="3" y="20"/>
                  </a:lnTo>
                  <a:lnTo>
                    <a:pt x="6" y="14"/>
                  </a:lnTo>
                  <a:lnTo>
                    <a:pt x="10" y="9"/>
                  </a:lnTo>
                  <a:lnTo>
                    <a:pt x="15" y="5"/>
                  </a:lnTo>
                  <a:lnTo>
                    <a:pt x="20" y="2"/>
                  </a:lnTo>
                  <a:lnTo>
                    <a:pt x="26" y="0"/>
                  </a:lnTo>
                  <a:lnTo>
                    <a:pt x="34" y="0"/>
                  </a:lnTo>
                  <a:lnTo>
                    <a:pt x="453" y="0"/>
                  </a:lnTo>
                  <a:lnTo>
                    <a:pt x="472" y="0"/>
                  </a:lnTo>
                  <a:lnTo>
                    <a:pt x="491" y="1"/>
                  </a:lnTo>
                  <a:lnTo>
                    <a:pt x="510" y="4"/>
                  </a:lnTo>
                  <a:lnTo>
                    <a:pt x="528" y="7"/>
                  </a:lnTo>
                  <a:lnTo>
                    <a:pt x="545" y="11"/>
                  </a:lnTo>
                  <a:lnTo>
                    <a:pt x="564" y="16"/>
                  </a:lnTo>
                  <a:lnTo>
                    <a:pt x="581" y="21"/>
                  </a:lnTo>
                  <a:lnTo>
                    <a:pt x="598" y="28"/>
                  </a:lnTo>
                  <a:lnTo>
                    <a:pt x="614" y="36"/>
                  </a:lnTo>
                  <a:lnTo>
                    <a:pt x="631" y="45"/>
                  </a:lnTo>
                  <a:lnTo>
                    <a:pt x="646" y="53"/>
                  </a:lnTo>
                  <a:lnTo>
                    <a:pt x="661" y="63"/>
                  </a:lnTo>
                  <a:lnTo>
                    <a:pt x="675" y="73"/>
                  </a:lnTo>
                  <a:lnTo>
                    <a:pt x="690" y="84"/>
                  </a:lnTo>
                  <a:lnTo>
                    <a:pt x="703" y="95"/>
                  </a:lnTo>
                  <a:lnTo>
                    <a:pt x="716" y="107"/>
                  </a:lnTo>
                  <a:lnTo>
                    <a:pt x="728" y="121"/>
                  </a:lnTo>
                  <a:lnTo>
                    <a:pt x="739" y="134"/>
                  </a:lnTo>
                  <a:lnTo>
                    <a:pt x="751" y="148"/>
                  </a:lnTo>
                  <a:lnTo>
                    <a:pt x="761" y="162"/>
                  </a:lnTo>
                  <a:lnTo>
                    <a:pt x="771" y="178"/>
                  </a:lnTo>
                  <a:lnTo>
                    <a:pt x="779" y="194"/>
                  </a:lnTo>
                  <a:lnTo>
                    <a:pt x="788" y="209"/>
                  </a:lnTo>
                  <a:lnTo>
                    <a:pt x="795" y="226"/>
                  </a:lnTo>
                  <a:lnTo>
                    <a:pt x="802" y="243"/>
                  </a:lnTo>
                  <a:lnTo>
                    <a:pt x="808" y="260"/>
                  </a:lnTo>
                  <a:lnTo>
                    <a:pt x="814" y="278"/>
                  </a:lnTo>
                  <a:lnTo>
                    <a:pt x="818" y="295"/>
                  </a:lnTo>
                  <a:lnTo>
                    <a:pt x="821" y="314"/>
                  </a:lnTo>
                  <a:lnTo>
                    <a:pt x="823" y="332"/>
                  </a:lnTo>
                  <a:lnTo>
                    <a:pt x="825" y="351"/>
                  </a:lnTo>
                  <a:lnTo>
                    <a:pt x="825" y="370"/>
                  </a:lnTo>
                  <a:lnTo>
                    <a:pt x="825" y="389"/>
                  </a:lnTo>
                  <a:lnTo>
                    <a:pt x="824" y="408"/>
                  </a:lnTo>
                  <a:lnTo>
                    <a:pt x="822" y="426"/>
                  </a:lnTo>
                  <a:lnTo>
                    <a:pt x="819" y="445"/>
                  </a:lnTo>
                  <a:lnTo>
                    <a:pt x="816" y="462"/>
                  </a:lnTo>
                  <a:lnTo>
                    <a:pt x="811" y="479"/>
                  </a:lnTo>
                  <a:lnTo>
                    <a:pt x="806" y="496"/>
                  </a:lnTo>
                  <a:lnTo>
                    <a:pt x="800" y="514"/>
                  </a:lnTo>
                  <a:lnTo>
                    <a:pt x="793" y="530"/>
                  </a:lnTo>
                  <a:lnTo>
                    <a:pt x="786" y="545"/>
                  </a:lnTo>
                  <a:lnTo>
                    <a:pt x="778" y="560"/>
                  </a:lnTo>
                  <a:lnTo>
                    <a:pt x="769" y="576"/>
                  </a:lnTo>
                  <a:lnTo>
                    <a:pt x="760" y="590"/>
                  </a:lnTo>
                  <a:lnTo>
                    <a:pt x="749" y="603"/>
                  </a:lnTo>
                  <a:lnTo>
                    <a:pt x="737" y="616"/>
                  </a:lnTo>
                  <a:lnTo>
                    <a:pt x="725" y="629"/>
                  </a:lnTo>
                  <a:lnTo>
                    <a:pt x="712" y="641"/>
                  </a:lnTo>
                  <a:lnTo>
                    <a:pt x="699" y="652"/>
                  </a:lnTo>
                  <a:lnTo>
                    <a:pt x="685" y="662"/>
                  </a:lnTo>
                  <a:lnTo>
                    <a:pt x="669" y="672"/>
                  </a:lnTo>
                  <a:lnTo>
                    <a:pt x="653" y="681"/>
                  </a:lnTo>
                  <a:lnTo>
                    <a:pt x="636" y="690"/>
                  </a:lnTo>
                  <a:lnTo>
                    <a:pt x="619" y="699"/>
                  </a:lnTo>
                  <a:lnTo>
                    <a:pt x="600" y="706"/>
                  </a:lnTo>
                  <a:lnTo>
                    <a:pt x="581" y="712"/>
                  </a:lnTo>
                  <a:lnTo>
                    <a:pt x="561" y="718"/>
                  </a:lnTo>
                  <a:lnTo>
                    <a:pt x="540" y="723"/>
                  </a:lnTo>
                  <a:lnTo>
                    <a:pt x="519" y="727"/>
                  </a:lnTo>
                  <a:lnTo>
                    <a:pt x="497" y="730"/>
                  </a:lnTo>
                  <a:lnTo>
                    <a:pt x="473" y="732"/>
                  </a:lnTo>
                  <a:lnTo>
                    <a:pt x="449" y="733"/>
                  </a:lnTo>
                  <a:lnTo>
                    <a:pt x="425" y="733"/>
                  </a:lnTo>
                  <a:close/>
                  <a:moveTo>
                    <a:pt x="1178" y="548"/>
                  </a:moveTo>
                  <a:lnTo>
                    <a:pt x="1300" y="548"/>
                  </a:lnTo>
                  <a:lnTo>
                    <a:pt x="1307" y="548"/>
                  </a:lnTo>
                  <a:lnTo>
                    <a:pt x="1314" y="547"/>
                  </a:lnTo>
                  <a:lnTo>
                    <a:pt x="1321" y="545"/>
                  </a:lnTo>
                  <a:lnTo>
                    <a:pt x="1328" y="543"/>
                  </a:lnTo>
                  <a:lnTo>
                    <a:pt x="1337" y="540"/>
                  </a:lnTo>
                  <a:lnTo>
                    <a:pt x="1343" y="536"/>
                  </a:lnTo>
                  <a:lnTo>
                    <a:pt x="1350" y="532"/>
                  </a:lnTo>
                  <a:lnTo>
                    <a:pt x="1357" y="527"/>
                  </a:lnTo>
                  <a:lnTo>
                    <a:pt x="1362" y="521"/>
                  </a:lnTo>
                  <a:lnTo>
                    <a:pt x="1368" y="515"/>
                  </a:lnTo>
                  <a:lnTo>
                    <a:pt x="1373" y="508"/>
                  </a:lnTo>
                  <a:lnTo>
                    <a:pt x="1377" y="500"/>
                  </a:lnTo>
                  <a:lnTo>
                    <a:pt x="1380" y="491"/>
                  </a:lnTo>
                  <a:lnTo>
                    <a:pt x="1383" y="482"/>
                  </a:lnTo>
                  <a:lnTo>
                    <a:pt x="1384" y="472"/>
                  </a:lnTo>
                  <a:lnTo>
                    <a:pt x="1385" y="462"/>
                  </a:lnTo>
                  <a:lnTo>
                    <a:pt x="1384" y="449"/>
                  </a:lnTo>
                  <a:lnTo>
                    <a:pt x="1381" y="435"/>
                  </a:lnTo>
                  <a:lnTo>
                    <a:pt x="1379" y="426"/>
                  </a:lnTo>
                  <a:lnTo>
                    <a:pt x="1375" y="419"/>
                  </a:lnTo>
                  <a:lnTo>
                    <a:pt x="1372" y="412"/>
                  </a:lnTo>
                  <a:lnTo>
                    <a:pt x="1367" y="404"/>
                  </a:lnTo>
                  <a:lnTo>
                    <a:pt x="1362" y="398"/>
                  </a:lnTo>
                  <a:lnTo>
                    <a:pt x="1356" y="391"/>
                  </a:lnTo>
                  <a:lnTo>
                    <a:pt x="1349" y="386"/>
                  </a:lnTo>
                  <a:lnTo>
                    <a:pt x="1341" y="381"/>
                  </a:lnTo>
                  <a:lnTo>
                    <a:pt x="1333" y="376"/>
                  </a:lnTo>
                  <a:lnTo>
                    <a:pt x="1322" y="373"/>
                  </a:lnTo>
                  <a:lnTo>
                    <a:pt x="1311" y="371"/>
                  </a:lnTo>
                  <a:lnTo>
                    <a:pt x="1300" y="371"/>
                  </a:lnTo>
                  <a:lnTo>
                    <a:pt x="1178" y="371"/>
                  </a:lnTo>
                  <a:lnTo>
                    <a:pt x="1172" y="371"/>
                  </a:lnTo>
                  <a:lnTo>
                    <a:pt x="1167" y="373"/>
                  </a:lnTo>
                  <a:lnTo>
                    <a:pt x="1163" y="375"/>
                  </a:lnTo>
                  <a:lnTo>
                    <a:pt x="1159" y="379"/>
                  </a:lnTo>
                  <a:lnTo>
                    <a:pt x="1155" y="383"/>
                  </a:lnTo>
                  <a:lnTo>
                    <a:pt x="1153" y="388"/>
                  </a:lnTo>
                  <a:lnTo>
                    <a:pt x="1151" y="393"/>
                  </a:lnTo>
                  <a:lnTo>
                    <a:pt x="1151" y="398"/>
                  </a:lnTo>
                  <a:lnTo>
                    <a:pt x="1151" y="521"/>
                  </a:lnTo>
                  <a:lnTo>
                    <a:pt x="1151" y="526"/>
                  </a:lnTo>
                  <a:lnTo>
                    <a:pt x="1153" y="531"/>
                  </a:lnTo>
                  <a:lnTo>
                    <a:pt x="1155" y="536"/>
                  </a:lnTo>
                  <a:lnTo>
                    <a:pt x="1159" y="540"/>
                  </a:lnTo>
                  <a:lnTo>
                    <a:pt x="1163" y="544"/>
                  </a:lnTo>
                  <a:lnTo>
                    <a:pt x="1167" y="546"/>
                  </a:lnTo>
                  <a:lnTo>
                    <a:pt x="1172" y="548"/>
                  </a:lnTo>
                  <a:lnTo>
                    <a:pt x="1178" y="548"/>
                  </a:lnTo>
                  <a:close/>
                  <a:moveTo>
                    <a:pt x="1122" y="1004"/>
                  </a:moveTo>
                  <a:lnTo>
                    <a:pt x="950" y="1004"/>
                  </a:lnTo>
                  <a:lnTo>
                    <a:pt x="944" y="1003"/>
                  </a:lnTo>
                  <a:lnTo>
                    <a:pt x="938" y="1002"/>
                  </a:lnTo>
                  <a:lnTo>
                    <a:pt x="934" y="999"/>
                  </a:lnTo>
                  <a:lnTo>
                    <a:pt x="929" y="996"/>
                  </a:lnTo>
                  <a:lnTo>
                    <a:pt x="926" y="992"/>
                  </a:lnTo>
                  <a:lnTo>
                    <a:pt x="923" y="987"/>
                  </a:lnTo>
                  <a:lnTo>
                    <a:pt x="922" y="982"/>
                  </a:lnTo>
                  <a:lnTo>
                    <a:pt x="921" y="976"/>
                  </a:lnTo>
                  <a:lnTo>
                    <a:pt x="921" y="186"/>
                  </a:lnTo>
                  <a:lnTo>
                    <a:pt x="922" y="180"/>
                  </a:lnTo>
                  <a:lnTo>
                    <a:pt x="923" y="175"/>
                  </a:lnTo>
                  <a:lnTo>
                    <a:pt x="926" y="170"/>
                  </a:lnTo>
                  <a:lnTo>
                    <a:pt x="929" y="165"/>
                  </a:lnTo>
                  <a:lnTo>
                    <a:pt x="933" y="162"/>
                  </a:lnTo>
                  <a:lnTo>
                    <a:pt x="938" y="159"/>
                  </a:lnTo>
                  <a:lnTo>
                    <a:pt x="944" y="158"/>
                  </a:lnTo>
                  <a:lnTo>
                    <a:pt x="950" y="157"/>
                  </a:lnTo>
                  <a:lnTo>
                    <a:pt x="1309" y="157"/>
                  </a:lnTo>
                  <a:lnTo>
                    <a:pt x="1325" y="158"/>
                  </a:lnTo>
                  <a:lnTo>
                    <a:pt x="1342" y="159"/>
                  </a:lnTo>
                  <a:lnTo>
                    <a:pt x="1358" y="160"/>
                  </a:lnTo>
                  <a:lnTo>
                    <a:pt x="1373" y="163"/>
                  </a:lnTo>
                  <a:lnTo>
                    <a:pt x="1388" y="166"/>
                  </a:lnTo>
                  <a:lnTo>
                    <a:pt x="1404" y="170"/>
                  </a:lnTo>
                  <a:lnTo>
                    <a:pt x="1418" y="175"/>
                  </a:lnTo>
                  <a:lnTo>
                    <a:pt x="1433" y="181"/>
                  </a:lnTo>
                  <a:lnTo>
                    <a:pt x="1446" y="186"/>
                  </a:lnTo>
                  <a:lnTo>
                    <a:pt x="1459" y="193"/>
                  </a:lnTo>
                  <a:lnTo>
                    <a:pt x="1473" y="200"/>
                  </a:lnTo>
                  <a:lnTo>
                    <a:pt x="1485" y="207"/>
                  </a:lnTo>
                  <a:lnTo>
                    <a:pt x="1497" y="215"/>
                  </a:lnTo>
                  <a:lnTo>
                    <a:pt x="1508" y="224"/>
                  </a:lnTo>
                  <a:lnTo>
                    <a:pt x="1518" y="233"/>
                  </a:lnTo>
                  <a:lnTo>
                    <a:pt x="1530" y="244"/>
                  </a:lnTo>
                  <a:lnTo>
                    <a:pt x="1539" y="254"/>
                  </a:lnTo>
                  <a:lnTo>
                    <a:pt x="1548" y="264"/>
                  </a:lnTo>
                  <a:lnTo>
                    <a:pt x="1557" y="276"/>
                  </a:lnTo>
                  <a:lnTo>
                    <a:pt x="1565" y="287"/>
                  </a:lnTo>
                  <a:lnTo>
                    <a:pt x="1572" y="299"/>
                  </a:lnTo>
                  <a:lnTo>
                    <a:pt x="1579" y="313"/>
                  </a:lnTo>
                  <a:lnTo>
                    <a:pt x="1585" y="326"/>
                  </a:lnTo>
                  <a:lnTo>
                    <a:pt x="1591" y="339"/>
                  </a:lnTo>
                  <a:lnTo>
                    <a:pt x="1597" y="353"/>
                  </a:lnTo>
                  <a:lnTo>
                    <a:pt x="1602" y="367"/>
                  </a:lnTo>
                  <a:lnTo>
                    <a:pt x="1606" y="383"/>
                  </a:lnTo>
                  <a:lnTo>
                    <a:pt x="1609" y="398"/>
                  </a:lnTo>
                  <a:lnTo>
                    <a:pt x="1611" y="413"/>
                  </a:lnTo>
                  <a:lnTo>
                    <a:pt x="1613" y="428"/>
                  </a:lnTo>
                  <a:lnTo>
                    <a:pt x="1614" y="445"/>
                  </a:lnTo>
                  <a:lnTo>
                    <a:pt x="1614" y="462"/>
                  </a:lnTo>
                  <a:lnTo>
                    <a:pt x="1614" y="480"/>
                  </a:lnTo>
                  <a:lnTo>
                    <a:pt x="1612" y="499"/>
                  </a:lnTo>
                  <a:lnTo>
                    <a:pt x="1609" y="517"/>
                  </a:lnTo>
                  <a:lnTo>
                    <a:pt x="1606" y="535"/>
                  </a:lnTo>
                  <a:lnTo>
                    <a:pt x="1601" y="553"/>
                  </a:lnTo>
                  <a:lnTo>
                    <a:pt x="1595" y="571"/>
                  </a:lnTo>
                  <a:lnTo>
                    <a:pt x="1588" y="588"/>
                  </a:lnTo>
                  <a:lnTo>
                    <a:pt x="1580" y="604"/>
                  </a:lnTo>
                  <a:lnTo>
                    <a:pt x="1572" y="619"/>
                  </a:lnTo>
                  <a:lnTo>
                    <a:pt x="1563" y="635"/>
                  </a:lnTo>
                  <a:lnTo>
                    <a:pt x="1553" y="649"/>
                  </a:lnTo>
                  <a:lnTo>
                    <a:pt x="1543" y="662"/>
                  </a:lnTo>
                  <a:lnTo>
                    <a:pt x="1531" y="675"/>
                  </a:lnTo>
                  <a:lnTo>
                    <a:pt x="1519" y="686"/>
                  </a:lnTo>
                  <a:lnTo>
                    <a:pt x="1506" y="697"/>
                  </a:lnTo>
                  <a:lnTo>
                    <a:pt x="1493" y="706"/>
                  </a:lnTo>
                  <a:lnTo>
                    <a:pt x="1489" y="710"/>
                  </a:lnTo>
                  <a:lnTo>
                    <a:pt x="1485" y="713"/>
                  </a:lnTo>
                  <a:lnTo>
                    <a:pt x="1483" y="718"/>
                  </a:lnTo>
                  <a:lnTo>
                    <a:pt x="1481" y="722"/>
                  </a:lnTo>
                  <a:lnTo>
                    <a:pt x="1480" y="727"/>
                  </a:lnTo>
                  <a:lnTo>
                    <a:pt x="1480" y="732"/>
                  </a:lnTo>
                  <a:lnTo>
                    <a:pt x="1482" y="737"/>
                  </a:lnTo>
                  <a:lnTo>
                    <a:pt x="1485" y="741"/>
                  </a:lnTo>
                  <a:lnTo>
                    <a:pt x="1507" y="771"/>
                  </a:lnTo>
                  <a:lnTo>
                    <a:pt x="1530" y="800"/>
                  </a:lnTo>
                  <a:lnTo>
                    <a:pt x="1553" y="831"/>
                  </a:lnTo>
                  <a:lnTo>
                    <a:pt x="1577" y="860"/>
                  </a:lnTo>
                  <a:lnTo>
                    <a:pt x="1601" y="891"/>
                  </a:lnTo>
                  <a:lnTo>
                    <a:pt x="1623" y="919"/>
                  </a:lnTo>
                  <a:lnTo>
                    <a:pt x="1644" y="946"/>
                  </a:lnTo>
                  <a:lnTo>
                    <a:pt x="1664" y="973"/>
                  </a:lnTo>
                  <a:lnTo>
                    <a:pt x="1667" y="978"/>
                  </a:lnTo>
                  <a:lnTo>
                    <a:pt x="1668" y="982"/>
                  </a:lnTo>
                  <a:lnTo>
                    <a:pt x="1669" y="988"/>
                  </a:lnTo>
                  <a:lnTo>
                    <a:pt x="1668" y="993"/>
                  </a:lnTo>
                  <a:lnTo>
                    <a:pt x="1665" y="998"/>
                  </a:lnTo>
                  <a:lnTo>
                    <a:pt x="1662" y="1001"/>
                  </a:lnTo>
                  <a:lnTo>
                    <a:pt x="1658" y="1003"/>
                  </a:lnTo>
                  <a:lnTo>
                    <a:pt x="1652" y="1004"/>
                  </a:lnTo>
                  <a:lnTo>
                    <a:pt x="1437" y="1004"/>
                  </a:lnTo>
                  <a:lnTo>
                    <a:pt x="1431" y="1003"/>
                  </a:lnTo>
                  <a:lnTo>
                    <a:pt x="1425" y="1002"/>
                  </a:lnTo>
                  <a:lnTo>
                    <a:pt x="1419" y="1000"/>
                  </a:lnTo>
                  <a:lnTo>
                    <a:pt x="1413" y="997"/>
                  </a:lnTo>
                  <a:lnTo>
                    <a:pt x="1406" y="994"/>
                  </a:lnTo>
                  <a:lnTo>
                    <a:pt x="1401" y="990"/>
                  </a:lnTo>
                  <a:lnTo>
                    <a:pt x="1395" y="986"/>
                  </a:lnTo>
                  <a:lnTo>
                    <a:pt x="1392" y="982"/>
                  </a:lnTo>
                  <a:lnTo>
                    <a:pt x="1374" y="958"/>
                  </a:lnTo>
                  <a:lnTo>
                    <a:pt x="1356" y="933"/>
                  </a:lnTo>
                  <a:lnTo>
                    <a:pt x="1338" y="909"/>
                  </a:lnTo>
                  <a:lnTo>
                    <a:pt x="1319" y="883"/>
                  </a:lnTo>
                  <a:lnTo>
                    <a:pt x="1301" y="859"/>
                  </a:lnTo>
                  <a:lnTo>
                    <a:pt x="1283" y="834"/>
                  </a:lnTo>
                  <a:lnTo>
                    <a:pt x="1264" y="808"/>
                  </a:lnTo>
                  <a:lnTo>
                    <a:pt x="1247" y="783"/>
                  </a:lnTo>
                  <a:lnTo>
                    <a:pt x="1243" y="779"/>
                  </a:lnTo>
                  <a:lnTo>
                    <a:pt x="1239" y="775"/>
                  </a:lnTo>
                  <a:lnTo>
                    <a:pt x="1234" y="771"/>
                  </a:lnTo>
                  <a:lnTo>
                    <a:pt x="1228" y="768"/>
                  </a:lnTo>
                  <a:lnTo>
                    <a:pt x="1221" y="765"/>
                  </a:lnTo>
                  <a:lnTo>
                    <a:pt x="1215" y="763"/>
                  </a:lnTo>
                  <a:lnTo>
                    <a:pt x="1210" y="762"/>
                  </a:lnTo>
                  <a:lnTo>
                    <a:pt x="1204" y="762"/>
                  </a:lnTo>
                  <a:lnTo>
                    <a:pt x="1178" y="762"/>
                  </a:lnTo>
                  <a:lnTo>
                    <a:pt x="1172" y="762"/>
                  </a:lnTo>
                  <a:lnTo>
                    <a:pt x="1167" y="764"/>
                  </a:lnTo>
                  <a:lnTo>
                    <a:pt x="1163" y="766"/>
                  </a:lnTo>
                  <a:lnTo>
                    <a:pt x="1159" y="770"/>
                  </a:lnTo>
                  <a:lnTo>
                    <a:pt x="1155" y="774"/>
                  </a:lnTo>
                  <a:lnTo>
                    <a:pt x="1153" y="778"/>
                  </a:lnTo>
                  <a:lnTo>
                    <a:pt x="1151" y="783"/>
                  </a:lnTo>
                  <a:lnTo>
                    <a:pt x="1151" y="789"/>
                  </a:lnTo>
                  <a:lnTo>
                    <a:pt x="1151" y="976"/>
                  </a:lnTo>
                  <a:lnTo>
                    <a:pt x="1150" y="982"/>
                  </a:lnTo>
                  <a:lnTo>
                    <a:pt x="1149" y="987"/>
                  </a:lnTo>
                  <a:lnTo>
                    <a:pt x="1146" y="992"/>
                  </a:lnTo>
                  <a:lnTo>
                    <a:pt x="1143" y="996"/>
                  </a:lnTo>
                  <a:lnTo>
                    <a:pt x="1138" y="999"/>
                  </a:lnTo>
                  <a:lnTo>
                    <a:pt x="1133" y="1002"/>
                  </a:lnTo>
                  <a:lnTo>
                    <a:pt x="1128" y="1003"/>
                  </a:lnTo>
                  <a:lnTo>
                    <a:pt x="1122" y="1004"/>
                  </a:lnTo>
                  <a:close/>
                  <a:moveTo>
                    <a:pt x="1980" y="398"/>
                  </a:moveTo>
                  <a:lnTo>
                    <a:pt x="1980" y="447"/>
                  </a:lnTo>
                  <a:lnTo>
                    <a:pt x="1981" y="452"/>
                  </a:lnTo>
                  <a:lnTo>
                    <a:pt x="1983" y="457"/>
                  </a:lnTo>
                  <a:lnTo>
                    <a:pt x="1986" y="462"/>
                  </a:lnTo>
                  <a:lnTo>
                    <a:pt x="1989" y="466"/>
                  </a:lnTo>
                  <a:lnTo>
                    <a:pt x="1993" y="470"/>
                  </a:lnTo>
                  <a:lnTo>
                    <a:pt x="1998" y="472"/>
                  </a:lnTo>
                  <a:lnTo>
                    <a:pt x="2003" y="474"/>
                  </a:lnTo>
                  <a:lnTo>
                    <a:pt x="2008" y="474"/>
                  </a:lnTo>
                  <a:lnTo>
                    <a:pt x="2322" y="474"/>
                  </a:lnTo>
                  <a:lnTo>
                    <a:pt x="2327" y="475"/>
                  </a:lnTo>
                  <a:lnTo>
                    <a:pt x="2333" y="476"/>
                  </a:lnTo>
                  <a:lnTo>
                    <a:pt x="2337" y="479"/>
                  </a:lnTo>
                  <a:lnTo>
                    <a:pt x="2341" y="482"/>
                  </a:lnTo>
                  <a:lnTo>
                    <a:pt x="2345" y="486"/>
                  </a:lnTo>
                  <a:lnTo>
                    <a:pt x="2347" y="491"/>
                  </a:lnTo>
                  <a:lnTo>
                    <a:pt x="2349" y="496"/>
                  </a:lnTo>
                  <a:lnTo>
                    <a:pt x="2349" y="503"/>
                  </a:lnTo>
                  <a:lnTo>
                    <a:pt x="2349" y="662"/>
                  </a:lnTo>
                  <a:lnTo>
                    <a:pt x="2349" y="667"/>
                  </a:lnTo>
                  <a:lnTo>
                    <a:pt x="2347" y="672"/>
                  </a:lnTo>
                  <a:lnTo>
                    <a:pt x="2345" y="677"/>
                  </a:lnTo>
                  <a:lnTo>
                    <a:pt x="2341" y="681"/>
                  </a:lnTo>
                  <a:lnTo>
                    <a:pt x="2337" y="685"/>
                  </a:lnTo>
                  <a:lnTo>
                    <a:pt x="2333" y="687"/>
                  </a:lnTo>
                  <a:lnTo>
                    <a:pt x="2327" y="688"/>
                  </a:lnTo>
                  <a:lnTo>
                    <a:pt x="2322" y="689"/>
                  </a:lnTo>
                  <a:lnTo>
                    <a:pt x="2008" y="689"/>
                  </a:lnTo>
                  <a:lnTo>
                    <a:pt x="2003" y="690"/>
                  </a:lnTo>
                  <a:lnTo>
                    <a:pt x="1998" y="691"/>
                  </a:lnTo>
                  <a:lnTo>
                    <a:pt x="1993" y="695"/>
                  </a:lnTo>
                  <a:lnTo>
                    <a:pt x="1989" y="698"/>
                  </a:lnTo>
                  <a:lnTo>
                    <a:pt x="1986" y="702"/>
                  </a:lnTo>
                  <a:lnTo>
                    <a:pt x="1983" y="707"/>
                  </a:lnTo>
                  <a:lnTo>
                    <a:pt x="1981" y="712"/>
                  </a:lnTo>
                  <a:lnTo>
                    <a:pt x="1980" y="717"/>
                  </a:lnTo>
                  <a:lnTo>
                    <a:pt x="1980" y="762"/>
                  </a:lnTo>
                  <a:lnTo>
                    <a:pt x="1981" y="767"/>
                  </a:lnTo>
                  <a:lnTo>
                    <a:pt x="1983" y="772"/>
                  </a:lnTo>
                  <a:lnTo>
                    <a:pt x="1986" y="777"/>
                  </a:lnTo>
                  <a:lnTo>
                    <a:pt x="1989" y="781"/>
                  </a:lnTo>
                  <a:lnTo>
                    <a:pt x="1993" y="784"/>
                  </a:lnTo>
                  <a:lnTo>
                    <a:pt x="1998" y="787"/>
                  </a:lnTo>
                  <a:lnTo>
                    <a:pt x="2003" y="788"/>
                  </a:lnTo>
                  <a:lnTo>
                    <a:pt x="2008" y="789"/>
                  </a:lnTo>
                  <a:lnTo>
                    <a:pt x="2368" y="789"/>
                  </a:lnTo>
                  <a:lnTo>
                    <a:pt x="2374" y="789"/>
                  </a:lnTo>
                  <a:lnTo>
                    <a:pt x="2379" y="791"/>
                  </a:lnTo>
                  <a:lnTo>
                    <a:pt x="2384" y="793"/>
                  </a:lnTo>
                  <a:lnTo>
                    <a:pt x="2388" y="797"/>
                  </a:lnTo>
                  <a:lnTo>
                    <a:pt x="2391" y="801"/>
                  </a:lnTo>
                  <a:lnTo>
                    <a:pt x="2394" y="806"/>
                  </a:lnTo>
                  <a:lnTo>
                    <a:pt x="2395" y="811"/>
                  </a:lnTo>
                  <a:lnTo>
                    <a:pt x="2396" y="816"/>
                  </a:lnTo>
                  <a:lnTo>
                    <a:pt x="2396" y="976"/>
                  </a:lnTo>
                  <a:lnTo>
                    <a:pt x="2395" y="982"/>
                  </a:lnTo>
                  <a:lnTo>
                    <a:pt x="2394" y="987"/>
                  </a:lnTo>
                  <a:lnTo>
                    <a:pt x="2391" y="992"/>
                  </a:lnTo>
                  <a:lnTo>
                    <a:pt x="2388" y="996"/>
                  </a:lnTo>
                  <a:lnTo>
                    <a:pt x="2384" y="999"/>
                  </a:lnTo>
                  <a:lnTo>
                    <a:pt x="2379" y="1002"/>
                  </a:lnTo>
                  <a:lnTo>
                    <a:pt x="2374" y="1003"/>
                  </a:lnTo>
                  <a:lnTo>
                    <a:pt x="2368" y="1004"/>
                  </a:lnTo>
                  <a:lnTo>
                    <a:pt x="1779" y="1004"/>
                  </a:lnTo>
                  <a:lnTo>
                    <a:pt x="1774" y="1003"/>
                  </a:lnTo>
                  <a:lnTo>
                    <a:pt x="1769" y="1002"/>
                  </a:lnTo>
                  <a:lnTo>
                    <a:pt x="1764" y="999"/>
                  </a:lnTo>
                  <a:lnTo>
                    <a:pt x="1760" y="996"/>
                  </a:lnTo>
                  <a:lnTo>
                    <a:pt x="1756" y="992"/>
                  </a:lnTo>
                  <a:lnTo>
                    <a:pt x="1754" y="987"/>
                  </a:lnTo>
                  <a:lnTo>
                    <a:pt x="1752" y="982"/>
                  </a:lnTo>
                  <a:lnTo>
                    <a:pt x="1752" y="976"/>
                  </a:lnTo>
                  <a:lnTo>
                    <a:pt x="1752" y="186"/>
                  </a:lnTo>
                  <a:lnTo>
                    <a:pt x="1752" y="180"/>
                  </a:lnTo>
                  <a:lnTo>
                    <a:pt x="1754" y="175"/>
                  </a:lnTo>
                  <a:lnTo>
                    <a:pt x="1756" y="170"/>
                  </a:lnTo>
                  <a:lnTo>
                    <a:pt x="1760" y="165"/>
                  </a:lnTo>
                  <a:lnTo>
                    <a:pt x="1764" y="162"/>
                  </a:lnTo>
                  <a:lnTo>
                    <a:pt x="1769" y="159"/>
                  </a:lnTo>
                  <a:lnTo>
                    <a:pt x="1774" y="158"/>
                  </a:lnTo>
                  <a:lnTo>
                    <a:pt x="1779" y="157"/>
                  </a:lnTo>
                  <a:lnTo>
                    <a:pt x="2368" y="157"/>
                  </a:lnTo>
                  <a:lnTo>
                    <a:pt x="2374" y="158"/>
                  </a:lnTo>
                  <a:lnTo>
                    <a:pt x="2379" y="159"/>
                  </a:lnTo>
                  <a:lnTo>
                    <a:pt x="2384" y="162"/>
                  </a:lnTo>
                  <a:lnTo>
                    <a:pt x="2388" y="165"/>
                  </a:lnTo>
                  <a:lnTo>
                    <a:pt x="2391" y="170"/>
                  </a:lnTo>
                  <a:lnTo>
                    <a:pt x="2394" y="175"/>
                  </a:lnTo>
                  <a:lnTo>
                    <a:pt x="2395" y="180"/>
                  </a:lnTo>
                  <a:lnTo>
                    <a:pt x="2396" y="186"/>
                  </a:lnTo>
                  <a:lnTo>
                    <a:pt x="2396" y="342"/>
                  </a:lnTo>
                  <a:lnTo>
                    <a:pt x="2395" y="348"/>
                  </a:lnTo>
                  <a:lnTo>
                    <a:pt x="2394" y="353"/>
                  </a:lnTo>
                  <a:lnTo>
                    <a:pt x="2391" y="358"/>
                  </a:lnTo>
                  <a:lnTo>
                    <a:pt x="2388" y="362"/>
                  </a:lnTo>
                  <a:lnTo>
                    <a:pt x="2384" y="365"/>
                  </a:lnTo>
                  <a:lnTo>
                    <a:pt x="2379" y="369"/>
                  </a:lnTo>
                  <a:lnTo>
                    <a:pt x="2374" y="370"/>
                  </a:lnTo>
                  <a:lnTo>
                    <a:pt x="2368" y="371"/>
                  </a:lnTo>
                  <a:lnTo>
                    <a:pt x="2008" y="371"/>
                  </a:lnTo>
                  <a:lnTo>
                    <a:pt x="2003" y="371"/>
                  </a:lnTo>
                  <a:lnTo>
                    <a:pt x="1998" y="373"/>
                  </a:lnTo>
                  <a:lnTo>
                    <a:pt x="1993" y="375"/>
                  </a:lnTo>
                  <a:lnTo>
                    <a:pt x="1989" y="379"/>
                  </a:lnTo>
                  <a:lnTo>
                    <a:pt x="1986" y="383"/>
                  </a:lnTo>
                  <a:lnTo>
                    <a:pt x="1983" y="388"/>
                  </a:lnTo>
                  <a:lnTo>
                    <a:pt x="1981" y="393"/>
                  </a:lnTo>
                  <a:lnTo>
                    <a:pt x="1980" y="398"/>
                  </a:lnTo>
                  <a:close/>
                  <a:moveTo>
                    <a:pt x="2824" y="979"/>
                  </a:moveTo>
                  <a:lnTo>
                    <a:pt x="2475" y="191"/>
                  </a:lnTo>
                  <a:lnTo>
                    <a:pt x="2473" y="185"/>
                  </a:lnTo>
                  <a:lnTo>
                    <a:pt x="2472" y="179"/>
                  </a:lnTo>
                  <a:lnTo>
                    <a:pt x="2473" y="174"/>
                  </a:lnTo>
                  <a:lnTo>
                    <a:pt x="2475" y="168"/>
                  </a:lnTo>
                  <a:lnTo>
                    <a:pt x="2478" y="163"/>
                  </a:lnTo>
                  <a:lnTo>
                    <a:pt x="2482" y="160"/>
                  </a:lnTo>
                  <a:lnTo>
                    <a:pt x="2488" y="158"/>
                  </a:lnTo>
                  <a:lnTo>
                    <a:pt x="2495" y="157"/>
                  </a:lnTo>
                  <a:lnTo>
                    <a:pt x="2683" y="157"/>
                  </a:lnTo>
                  <a:lnTo>
                    <a:pt x="2689" y="158"/>
                  </a:lnTo>
                  <a:lnTo>
                    <a:pt x="2695" y="159"/>
                  </a:lnTo>
                  <a:lnTo>
                    <a:pt x="2701" y="161"/>
                  </a:lnTo>
                  <a:lnTo>
                    <a:pt x="2707" y="165"/>
                  </a:lnTo>
                  <a:lnTo>
                    <a:pt x="2712" y="169"/>
                  </a:lnTo>
                  <a:lnTo>
                    <a:pt x="2716" y="174"/>
                  </a:lnTo>
                  <a:lnTo>
                    <a:pt x="2720" y="178"/>
                  </a:lnTo>
                  <a:lnTo>
                    <a:pt x="2723" y="183"/>
                  </a:lnTo>
                  <a:lnTo>
                    <a:pt x="2926" y="648"/>
                  </a:lnTo>
                  <a:lnTo>
                    <a:pt x="2929" y="653"/>
                  </a:lnTo>
                  <a:lnTo>
                    <a:pt x="2933" y="656"/>
                  </a:lnTo>
                  <a:lnTo>
                    <a:pt x="2937" y="658"/>
                  </a:lnTo>
                  <a:lnTo>
                    <a:pt x="2941" y="658"/>
                  </a:lnTo>
                  <a:lnTo>
                    <a:pt x="2946" y="658"/>
                  </a:lnTo>
                  <a:lnTo>
                    <a:pt x="2949" y="656"/>
                  </a:lnTo>
                  <a:lnTo>
                    <a:pt x="2953" y="653"/>
                  </a:lnTo>
                  <a:lnTo>
                    <a:pt x="2956" y="648"/>
                  </a:lnTo>
                  <a:lnTo>
                    <a:pt x="3159" y="183"/>
                  </a:lnTo>
                  <a:lnTo>
                    <a:pt x="3162" y="178"/>
                  </a:lnTo>
                  <a:lnTo>
                    <a:pt x="3166" y="174"/>
                  </a:lnTo>
                  <a:lnTo>
                    <a:pt x="3171" y="169"/>
                  </a:lnTo>
                  <a:lnTo>
                    <a:pt x="3176" y="165"/>
                  </a:lnTo>
                  <a:lnTo>
                    <a:pt x="3181" y="161"/>
                  </a:lnTo>
                  <a:lnTo>
                    <a:pt x="3187" y="159"/>
                  </a:lnTo>
                  <a:lnTo>
                    <a:pt x="3192" y="158"/>
                  </a:lnTo>
                  <a:lnTo>
                    <a:pt x="3198" y="157"/>
                  </a:lnTo>
                  <a:lnTo>
                    <a:pt x="3390" y="157"/>
                  </a:lnTo>
                  <a:lnTo>
                    <a:pt x="3396" y="158"/>
                  </a:lnTo>
                  <a:lnTo>
                    <a:pt x="3401" y="160"/>
                  </a:lnTo>
                  <a:lnTo>
                    <a:pt x="3405" y="163"/>
                  </a:lnTo>
                  <a:lnTo>
                    <a:pt x="3408" y="167"/>
                  </a:lnTo>
                  <a:lnTo>
                    <a:pt x="3410" y="172"/>
                  </a:lnTo>
                  <a:lnTo>
                    <a:pt x="3411" y="178"/>
                  </a:lnTo>
                  <a:lnTo>
                    <a:pt x="3411" y="182"/>
                  </a:lnTo>
                  <a:lnTo>
                    <a:pt x="3409" y="187"/>
                  </a:lnTo>
                  <a:lnTo>
                    <a:pt x="3057" y="979"/>
                  </a:lnTo>
                  <a:lnTo>
                    <a:pt x="3054" y="984"/>
                  </a:lnTo>
                  <a:lnTo>
                    <a:pt x="3050" y="988"/>
                  </a:lnTo>
                  <a:lnTo>
                    <a:pt x="3046" y="992"/>
                  </a:lnTo>
                  <a:lnTo>
                    <a:pt x="3041" y="996"/>
                  </a:lnTo>
                  <a:lnTo>
                    <a:pt x="3035" y="1000"/>
                  </a:lnTo>
                  <a:lnTo>
                    <a:pt x="3030" y="1002"/>
                  </a:lnTo>
                  <a:lnTo>
                    <a:pt x="3024" y="1003"/>
                  </a:lnTo>
                  <a:lnTo>
                    <a:pt x="3017" y="1004"/>
                  </a:lnTo>
                  <a:lnTo>
                    <a:pt x="2864" y="1004"/>
                  </a:lnTo>
                  <a:lnTo>
                    <a:pt x="2858" y="1003"/>
                  </a:lnTo>
                  <a:lnTo>
                    <a:pt x="2853" y="1002"/>
                  </a:lnTo>
                  <a:lnTo>
                    <a:pt x="2847" y="1000"/>
                  </a:lnTo>
                  <a:lnTo>
                    <a:pt x="2842" y="996"/>
                  </a:lnTo>
                  <a:lnTo>
                    <a:pt x="2837" y="992"/>
                  </a:lnTo>
                  <a:lnTo>
                    <a:pt x="2832" y="988"/>
                  </a:lnTo>
                  <a:lnTo>
                    <a:pt x="2828" y="984"/>
                  </a:lnTo>
                  <a:lnTo>
                    <a:pt x="2824" y="979"/>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2"/>
            <p:cNvSpPr>
              <a:spLocks noEditPoints="1"/>
            </p:cNvSpPr>
            <p:nvPr/>
          </p:nvSpPr>
          <p:spPr bwMode="auto">
            <a:xfrm>
              <a:off x="5619750" y="1090613"/>
              <a:ext cx="2627313" cy="809625"/>
            </a:xfrm>
            <a:custGeom>
              <a:avLst/>
              <a:gdLst>
                <a:gd name="T0" fmla="*/ 532 w 3309"/>
                <a:gd name="T1" fmla="*/ 278 h 1019"/>
                <a:gd name="T2" fmla="*/ 506 w 3309"/>
                <a:gd name="T3" fmla="*/ 1003 h 1019"/>
                <a:gd name="T4" fmla="*/ 261 w 3309"/>
                <a:gd name="T5" fmla="*/ 978 h 1019"/>
                <a:gd name="T6" fmla="*/ 234 w 3309"/>
                <a:gd name="T7" fmla="*/ 253 h 1019"/>
                <a:gd name="T8" fmla="*/ 0 w 3309"/>
                <a:gd name="T9" fmla="*/ 225 h 1019"/>
                <a:gd name="T10" fmla="*/ 26 w 3309"/>
                <a:gd name="T11" fmla="*/ 0 h 1019"/>
                <a:gd name="T12" fmla="*/ 789 w 3309"/>
                <a:gd name="T13" fmla="*/ 26 h 1019"/>
                <a:gd name="T14" fmla="*/ 765 w 3309"/>
                <a:gd name="T15" fmla="*/ 252 h 1019"/>
                <a:gd name="T16" fmla="*/ 1128 w 3309"/>
                <a:gd name="T17" fmla="*/ 472 h 1019"/>
                <a:gd name="T18" fmla="*/ 1479 w 3309"/>
                <a:gd name="T19" fmla="*/ 491 h 1019"/>
                <a:gd name="T20" fmla="*/ 1463 w 3309"/>
                <a:gd name="T21" fmla="*/ 687 h 1019"/>
                <a:gd name="T22" fmla="*/ 1114 w 3309"/>
                <a:gd name="T23" fmla="*/ 707 h 1019"/>
                <a:gd name="T24" fmla="*/ 1128 w 3309"/>
                <a:gd name="T25" fmla="*/ 787 h 1019"/>
                <a:gd name="T26" fmla="*/ 1524 w 3309"/>
                <a:gd name="T27" fmla="*/ 806 h 1019"/>
                <a:gd name="T28" fmla="*/ 1510 w 3309"/>
                <a:gd name="T29" fmla="*/ 1002 h 1019"/>
                <a:gd name="T30" fmla="*/ 884 w 3309"/>
                <a:gd name="T31" fmla="*/ 987 h 1019"/>
                <a:gd name="T32" fmla="*/ 900 w 3309"/>
                <a:gd name="T33" fmla="*/ 159 h 1019"/>
                <a:gd name="T34" fmla="*/ 1524 w 3309"/>
                <a:gd name="T35" fmla="*/ 175 h 1019"/>
                <a:gd name="T36" fmla="*/ 1510 w 3309"/>
                <a:gd name="T37" fmla="*/ 369 h 1019"/>
                <a:gd name="T38" fmla="*/ 1114 w 3309"/>
                <a:gd name="T39" fmla="*/ 388 h 1019"/>
                <a:gd name="T40" fmla="*/ 2351 w 3309"/>
                <a:gd name="T41" fmla="*/ 919 h 1019"/>
                <a:gd name="T42" fmla="*/ 2236 w 3309"/>
                <a:gd name="T43" fmla="*/ 987 h 1019"/>
                <a:gd name="T44" fmla="*/ 2092 w 3309"/>
                <a:gd name="T45" fmla="*/ 1018 h 1019"/>
                <a:gd name="T46" fmla="*/ 1903 w 3309"/>
                <a:gd name="T47" fmla="*/ 992 h 1019"/>
                <a:gd name="T48" fmla="*/ 1742 w 3309"/>
                <a:gd name="T49" fmla="*/ 891 h 1019"/>
                <a:gd name="T50" fmla="*/ 1638 w 3309"/>
                <a:gd name="T51" fmla="*/ 732 h 1019"/>
                <a:gd name="T52" fmla="*/ 1614 w 3309"/>
                <a:gd name="T53" fmla="*/ 537 h 1019"/>
                <a:gd name="T54" fmla="*/ 1676 w 3309"/>
                <a:gd name="T55" fmla="*/ 355 h 1019"/>
                <a:gd name="T56" fmla="*/ 1807 w 3309"/>
                <a:gd name="T57" fmla="*/ 220 h 1019"/>
                <a:gd name="T58" fmla="*/ 1988 w 3309"/>
                <a:gd name="T59" fmla="*/ 150 h 1019"/>
                <a:gd name="T60" fmla="*/ 2162 w 3309"/>
                <a:gd name="T61" fmla="*/ 154 h 1019"/>
                <a:gd name="T62" fmla="*/ 2292 w 3309"/>
                <a:gd name="T63" fmla="*/ 203 h 1019"/>
                <a:gd name="T64" fmla="*/ 2395 w 3309"/>
                <a:gd name="T65" fmla="*/ 286 h 1019"/>
                <a:gd name="T66" fmla="*/ 2468 w 3309"/>
                <a:gd name="T67" fmla="*/ 409 h 1019"/>
                <a:gd name="T68" fmla="*/ 2264 w 3309"/>
                <a:gd name="T69" fmla="*/ 481 h 1019"/>
                <a:gd name="T70" fmla="*/ 2194 w 3309"/>
                <a:gd name="T71" fmla="*/ 404 h 1019"/>
                <a:gd name="T72" fmla="*/ 2073 w 3309"/>
                <a:gd name="T73" fmla="*/ 360 h 1019"/>
                <a:gd name="T74" fmla="*/ 1973 w 3309"/>
                <a:gd name="T75" fmla="*/ 379 h 1019"/>
                <a:gd name="T76" fmla="*/ 1853 w 3309"/>
                <a:gd name="T77" fmla="*/ 520 h 1019"/>
                <a:gd name="T78" fmla="*/ 1848 w 3309"/>
                <a:gd name="T79" fmla="*/ 625 h 1019"/>
                <a:gd name="T80" fmla="*/ 1921 w 3309"/>
                <a:gd name="T81" fmla="*/ 751 h 1019"/>
                <a:gd name="T82" fmla="*/ 2035 w 3309"/>
                <a:gd name="T83" fmla="*/ 803 h 1019"/>
                <a:gd name="T84" fmla="*/ 2158 w 3309"/>
                <a:gd name="T85" fmla="*/ 781 h 1019"/>
                <a:gd name="T86" fmla="*/ 2252 w 3309"/>
                <a:gd name="T87" fmla="*/ 695 h 1019"/>
                <a:gd name="T88" fmla="*/ 2457 w 3309"/>
                <a:gd name="T89" fmla="*/ 745 h 1019"/>
                <a:gd name="T90" fmla="*/ 3309 w 3309"/>
                <a:gd name="T91" fmla="*/ 186 h 1019"/>
                <a:gd name="T92" fmla="*/ 3280 w 3309"/>
                <a:gd name="T93" fmla="*/ 1004 h 1019"/>
                <a:gd name="T94" fmla="*/ 3079 w 3309"/>
                <a:gd name="T95" fmla="*/ 976 h 1019"/>
                <a:gd name="T96" fmla="*/ 3052 w 3309"/>
                <a:gd name="T97" fmla="*/ 701 h 1019"/>
                <a:gd name="T98" fmla="*/ 2787 w 3309"/>
                <a:gd name="T99" fmla="*/ 729 h 1019"/>
                <a:gd name="T100" fmla="*/ 2759 w 3309"/>
                <a:gd name="T101" fmla="*/ 1004 h 1019"/>
                <a:gd name="T102" fmla="*/ 2558 w 3309"/>
                <a:gd name="T103" fmla="*/ 976 h 1019"/>
                <a:gd name="T104" fmla="*/ 2586 w 3309"/>
                <a:gd name="T105" fmla="*/ 157 h 1019"/>
                <a:gd name="T106" fmla="*/ 2787 w 3309"/>
                <a:gd name="T107" fmla="*/ 186 h 1019"/>
                <a:gd name="T108" fmla="*/ 2815 w 3309"/>
                <a:gd name="T109" fmla="*/ 486 h 1019"/>
                <a:gd name="T110" fmla="*/ 3079 w 3309"/>
                <a:gd name="T111" fmla="*/ 458 h 1019"/>
                <a:gd name="T112" fmla="*/ 3108 w 3309"/>
                <a:gd name="T113" fmla="*/ 157 h 1019"/>
                <a:gd name="T114" fmla="*/ 3309 w 3309"/>
                <a:gd name="T115" fmla="*/ 186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09" h="1019">
                  <a:moveTo>
                    <a:pt x="756" y="252"/>
                  </a:moveTo>
                  <a:lnTo>
                    <a:pt x="565" y="252"/>
                  </a:lnTo>
                  <a:lnTo>
                    <a:pt x="558" y="253"/>
                  </a:lnTo>
                  <a:lnTo>
                    <a:pt x="552" y="255"/>
                  </a:lnTo>
                  <a:lnTo>
                    <a:pt x="546" y="258"/>
                  </a:lnTo>
                  <a:lnTo>
                    <a:pt x="541" y="262"/>
                  </a:lnTo>
                  <a:lnTo>
                    <a:pt x="537" y="267"/>
                  </a:lnTo>
                  <a:lnTo>
                    <a:pt x="534" y="272"/>
                  </a:lnTo>
                  <a:lnTo>
                    <a:pt x="532" y="278"/>
                  </a:lnTo>
                  <a:lnTo>
                    <a:pt x="532" y="285"/>
                  </a:lnTo>
                  <a:lnTo>
                    <a:pt x="532" y="971"/>
                  </a:lnTo>
                  <a:lnTo>
                    <a:pt x="531" y="978"/>
                  </a:lnTo>
                  <a:lnTo>
                    <a:pt x="530" y="984"/>
                  </a:lnTo>
                  <a:lnTo>
                    <a:pt x="527" y="989"/>
                  </a:lnTo>
                  <a:lnTo>
                    <a:pt x="523" y="994"/>
                  </a:lnTo>
                  <a:lnTo>
                    <a:pt x="518" y="998"/>
                  </a:lnTo>
                  <a:lnTo>
                    <a:pt x="513" y="1001"/>
                  </a:lnTo>
                  <a:lnTo>
                    <a:pt x="506" y="1003"/>
                  </a:lnTo>
                  <a:lnTo>
                    <a:pt x="499" y="1004"/>
                  </a:lnTo>
                  <a:lnTo>
                    <a:pt x="293" y="1004"/>
                  </a:lnTo>
                  <a:lnTo>
                    <a:pt x="286" y="1003"/>
                  </a:lnTo>
                  <a:lnTo>
                    <a:pt x="280" y="1001"/>
                  </a:lnTo>
                  <a:lnTo>
                    <a:pt x="275" y="998"/>
                  </a:lnTo>
                  <a:lnTo>
                    <a:pt x="270" y="994"/>
                  </a:lnTo>
                  <a:lnTo>
                    <a:pt x="266" y="989"/>
                  </a:lnTo>
                  <a:lnTo>
                    <a:pt x="263" y="984"/>
                  </a:lnTo>
                  <a:lnTo>
                    <a:pt x="261" y="978"/>
                  </a:lnTo>
                  <a:lnTo>
                    <a:pt x="260" y="971"/>
                  </a:lnTo>
                  <a:lnTo>
                    <a:pt x="260" y="285"/>
                  </a:lnTo>
                  <a:lnTo>
                    <a:pt x="260" y="278"/>
                  </a:lnTo>
                  <a:lnTo>
                    <a:pt x="258" y="272"/>
                  </a:lnTo>
                  <a:lnTo>
                    <a:pt x="255" y="267"/>
                  </a:lnTo>
                  <a:lnTo>
                    <a:pt x="252" y="262"/>
                  </a:lnTo>
                  <a:lnTo>
                    <a:pt x="247" y="258"/>
                  </a:lnTo>
                  <a:lnTo>
                    <a:pt x="241" y="255"/>
                  </a:lnTo>
                  <a:lnTo>
                    <a:pt x="234" y="253"/>
                  </a:lnTo>
                  <a:lnTo>
                    <a:pt x="227" y="252"/>
                  </a:lnTo>
                  <a:lnTo>
                    <a:pt x="32" y="252"/>
                  </a:lnTo>
                  <a:lnTo>
                    <a:pt x="26" y="252"/>
                  </a:lnTo>
                  <a:lnTo>
                    <a:pt x="20" y="250"/>
                  </a:lnTo>
                  <a:lnTo>
                    <a:pt x="14" y="247"/>
                  </a:lnTo>
                  <a:lnTo>
                    <a:pt x="9" y="243"/>
                  </a:lnTo>
                  <a:lnTo>
                    <a:pt x="5" y="237"/>
                  </a:lnTo>
                  <a:lnTo>
                    <a:pt x="2" y="231"/>
                  </a:lnTo>
                  <a:lnTo>
                    <a:pt x="0" y="225"/>
                  </a:lnTo>
                  <a:lnTo>
                    <a:pt x="0" y="219"/>
                  </a:lnTo>
                  <a:lnTo>
                    <a:pt x="0" y="32"/>
                  </a:lnTo>
                  <a:lnTo>
                    <a:pt x="0" y="26"/>
                  </a:lnTo>
                  <a:lnTo>
                    <a:pt x="2" y="20"/>
                  </a:lnTo>
                  <a:lnTo>
                    <a:pt x="5" y="14"/>
                  </a:lnTo>
                  <a:lnTo>
                    <a:pt x="9" y="9"/>
                  </a:lnTo>
                  <a:lnTo>
                    <a:pt x="14" y="5"/>
                  </a:lnTo>
                  <a:lnTo>
                    <a:pt x="20" y="2"/>
                  </a:lnTo>
                  <a:lnTo>
                    <a:pt x="26" y="0"/>
                  </a:lnTo>
                  <a:lnTo>
                    <a:pt x="32" y="0"/>
                  </a:lnTo>
                  <a:lnTo>
                    <a:pt x="756" y="0"/>
                  </a:lnTo>
                  <a:lnTo>
                    <a:pt x="765" y="0"/>
                  </a:lnTo>
                  <a:lnTo>
                    <a:pt x="771" y="2"/>
                  </a:lnTo>
                  <a:lnTo>
                    <a:pt x="776" y="5"/>
                  </a:lnTo>
                  <a:lnTo>
                    <a:pt x="781" y="9"/>
                  </a:lnTo>
                  <a:lnTo>
                    <a:pt x="785" y="14"/>
                  </a:lnTo>
                  <a:lnTo>
                    <a:pt x="788" y="20"/>
                  </a:lnTo>
                  <a:lnTo>
                    <a:pt x="789" y="26"/>
                  </a:lnTo>
                  <a:lnTo>
                    <a:pt x="790" y="32"/>
                  </a:lnTo>
                  <a:lnTo>
                    <a:pt x="790" y="219"/>
                  </a:lnTo>
                  <a:lnTo>
                    <a:pt x="789" y="225"/>
                  </a:lnTo>
                  <a:lnTo>
                    <a:pt x="788" y="231"/>
                  </a:lnTo>
                  <a:lnTo>
                    <a:pt x="785" y="237"/>
                  </a:lnTo>
                  <a:lnTo>
                    <a:pt x="781" y="243"/>
                  </a:lnTo>
                  <a:lnTo>
                    <a:pt x="776" y="247"/>
                  </a:lnTo>
                  <a:lnTo>
                    <a:pt x="771" y="250"/>
                  </a:lnTo>
                  <a:lnTo>
                    <a:pt x="765" y="252"/>
                  </a:lnTo>
                  <a:lnTo>
                    <a:pt x="756" y="252"/>
                  </a:lnTo>
                  <a:close/>
                  <a:moveTo>
                    <a:pt x="1112" y="398"/>
                  </a:moveTo>
                  <a:lnTo>
                    <a:pt x="1112" y="447"/>
                  </a:lnTo>
                  <a:lnTo>
                    <a:pt x="1112" y="452"/>
                  </a:lnTo>
                  <a:lnTo>
                    <a:pt x="1114" y="457"/>
                  </a:lnTo>
                  <a:lnTo>
                    <a:pt x="1116" y="462"/>
                  </a:lnTo>
                  <a:lnTo>
                    <a:pt x="1120" y="466"/>
                  </a:lnTo>
                  <a:lnTo>
                    <a:pt x="1124" y="470"/>
                  </a:lnTo>
                  <a:lnTo>
                    <a:pt x="1128" y="472"/>
                  </a:lnTo>
                  <a:lnTo>
                    <a:pt x="1134" y="474"/>
                  </a:lnTo>
                  <a:lnTo>
                    <a:pt x="1139" y="474"/>
                  </a:lnTo>
                  <a:lnTo>
                    <a:pt x="1452" y="474"/>
                  </a:lnTo>
                  <a:lnTo>
                    <a:pt x="1458" y="475"/>
                  </a:lnTo>
                  <a:lnTo>
                    <a:pt x="1463" y="476"/>
                  </a:lnTo>
                  <a:lnTo>
                    <a:pt x="1468" y="479"/>
                  </a:lnTo>
                  <a:lnTo>
                    <a:pt x="1472" y="482"/>
                  </a:lnTo>
                  <a:lnTo>
                    <a:pt x="1476" y="486"/>
                  </a:lnTo>
                  <a:lnTo>
                    <a:pt x="1479" y="491"/>
                  </a:lnTo>
                  <a:lnTo>
                    <a:pt x="1480" y="496"/>
                  </a:lnTo>
                  <a:lnTo>
                    <a:pt x="1481" y="503"/>
                  </a:lnTo>
                  <a:lnTo>
                    <a:pt x="1481" y="662"/>
                  </a:lnTo>
                  <a:lnTo>
                    <a:pt x="1480" y="667"/>
                  </a:lnTo>
                  <a:lnTo>
                    <a:pt x="1479" y="672"/>
                  </a:lnTo>
                  <a:lnTo>
                    <a:pt x="1476" y="677"/>
                  </a:lnTo>
                  <a:lnTo>
                    <a:pt x="1472" y="681"/>
                  </a:lnTo>
                  <a:lnTo>
                    <a:pt x="1468" y="685"/>
                  </a:lnTo>
                  <a:lnTo>
                    <a:pt x="1463" y="687"/>
                  </a:lnTo>
                  <a:lnTo>
                    <a:pt x="1458" y="688"/>
                  </a:lnTo>
                  <a:lnTo>
                    <a:pt x="1452" y="689"/>
                  </a:lnTo>
                  <a:lnTo>
                    <a:pt x="1139" y="689"/>
                  </a:lnTo>
                  <a:lnTo>
                    <a:pt x="1134" y="690"/>
                  </a:lnTo>
                  <a:lnTo>
                    <a:pt x="1128" y="691"/>
                  </a:lnTo>
                  <a:lnTo>
                    <a:pt x="1124" y="695"/>
                  </a:lnTo>
                  <a:lnTo>
                    <a:pt x="1120" y="698"/>
                  </a:lnTo>
                  <a:lnTo>
                    <a:pt x="1116" y="702"/>
                  </a:lnTo>
                  <a:lnTo>
                    <a:pt x="1114" y="707"/>
                  </a:lnTo>
                  <a:lnTo>
                    <a:pt x="1112" y="712"/>
                  </a:lnTo>
                  <a:lnTo>
                    <a:pt x="1112" y="717"/>
                  </a:lnTo>
                  <a:lnTo>
                    <a:pt x="1112" y="762"/>
                  </a:lnTo>
                  <a:lnTo>
                    <a:pt x="1112" y="767"/>
                  </a:lnTo>
                  <a:lnTo>
                    <a:pt x="1114" y="772"/>
                  </a:lnTo>
                  <a:lnTo>
                    <a:pt x="1116" y="777"/>
                  </a:lnTo>
                  <a:lnTo>
                    <a:pt x="1120" y="781"/>
                  </a:lnTo>
                  <a:lnTo>
                    <a:pt x="1124" y="784"/>
                  </a:lnTo>
                  <a:lnTo>
                    <a:pt x="1128" y="787"/>
                  </a:lnTo>
                  <a:lnTo>
                    <a:pt x="1134" y="788"/>
                  </a:lnTo>
                  <a:lnTo>
                    <a:pt x="1139" y="789"/>
                  </a:lnTo>
                  <a:lnTo>
                    <a:pt x="1499" y="789"/>
                  </a:lnTo>
                  <a:lnTo>
                    <a:pt x="1505" y="789"/>
                  </a:lnTo>
                  <a:lnTo>
                    <a:pt x="1510" y="791"/>
                  </a:lnTo>
                  <a:lnTo>
                    <a:pt x="1514" y="793"/>
                  </a:lnTo>
                  <a:lnTo>
                    <a:pt x="1518" y="797"/>
                  </a:lnTo>
                  <a:lnTo>
                    <a:pt x="1522" y="801"/>
                  </a:lnTo>
                  <a:lnTo>
                    <a:pt x="1524" y="806"/>
                  </a:lnTo>
                  <a:lnTo>
                    <a:pt x="1526" y="811"/>
                  </a:lnTo>
                  <a:lnTo>
                    <a:pt x="1526" y="816"/>
                  </a:lnTo>
                  <a:lnTo>
                    <a:pt x="1526" y="976"/>
                  </a:lnTo>
                  <a:lnTo>
                    <a:pt x="1526" y="982"/>
                  </a:lnTo>
                  <a:lnTo>
                    <a:pt x="1524" y="987"/>
                  </a:lnTo>
                  <a:lnTo>
                    <a:pt x="1522" y="992"/>
                  </a:lnTo>
                  <a:lnTo>
                    <a:pt x="1518" y="996"/>
                  </a:lnTo>
                  <a:lnTo>
                    <a:pt x="1514" y="999"/>
                  </a:lnTo>
                  <a:lnTo>
                    <a:pt x="1510" y="1002"/>
                  </a:lnTo>
                  <a:lnTo>
                    <a:pt x="1505" y="1003"/>
                  </a:lnTo>
                  <a:lnTo>
                    <a:pt x="1499" y="1004"/>
                  </a:lnTo>
                  <a:lnTo>
                    <a:pt x="911" y="1004"/>
                  </a:lnTo>
                  <a:lnTo>
                    <a:pt x="905" y="1003"/>
                  </a:lnTo>
                  <a:lnTo>
                    <a:pt x="900" y="1002"/>
                  </a:lnTo>
                  <a:lnTo>
                    <a:pt x="895" y="999"/>
                  </a:lnTo>
                  <a:lnTo>
                    <a:pt x="891" y="996"/>
                  </a:lnTo>
                  <a:lnTo>
                    <a:pt x="887" y="992"/>
                  </a:lnTo>
                  <a:lnTo>
                    <a:pt x="884" y="987"/>
                  </a:lnTo>
                  <a:lnTo>
                    <a:pt x="883" y="982"/>
                  </a:lnTo>
                  <a:lnTo>
                    <a:pt x="882" y="976"/>
                  </a:lnTo>
                  <a:lnTo>
                    <a:pt x="882" y="186"/>
                  </a:lnTo>
                  <a:lnTo>
                    <a:pt x="883" y="180"/>
                  </a:lnTo>
                  <a:lnTo>
                    <a:pt x="884" y="175"/>
                  </a:lnTo>
                  <a:lnTo>
                    <a:pt x="887" y="170"/>
                  </a:lnTo>
                  <a:lnTo>
                    <a:pt x="891" y="165"/>
                  </a:lnTo>
                  <a:lnTo>
                    <a:pt x="895" y="162"/>
                  </a:lnTo>
                  <a:lnTo>
                    <a:pt x="900" y="159"/>
                  </a:lnTo>
                  <a:lnTo>
                    <a:pt x="905" y="158"/>
                  </a:lnTo>
                  <a:lnTo>
                    <a:pt x="911" y="157"/>
                  </a:lnTo>
                  <a:lnTo>
                    <a:pt x="1499" y="157"/>
                  </a:lnTo>
                  <a:lnTo>
                    <a:pt x="1505" y="158"/>
                  </a:lnTo>
                  <a:lnTo>
                    <a:pt x="1510" y="159"/>
                  </a:lnTo>
                  <a:lnTo>
                    <a:pt x="1514" y="162"/>
                  </a:lnTo>
                  <a:lnTo>
                    <a:pt x="1518" y="165"/>
                  </a:lnTo>
                  <a:lnTo>
                    <a:pt x="1522" y="170"/>
                  </a:lnTo>
                  <a:lnTo>
                    <a:pt x="1524" y="175"/>
                  </a:lnTo>
                  <a:lnTo>
                    <a:pt x="1526" y="180"/>
                  </a:lnTo>
                  <a:lnTo>
                    <a:pt x="1526" y="186"/>
                  </a:lnTo>
                  <a:lnTo>
                    <a:pt x="1526" y="342"/>
                  </a:lnTo>
                  <a:lnTo>
                    <a:pt x="1526" y="348"/>
                  </a:lnTo>
                  <a:lnTo>
                    <a:pt x="1524" y="353"/>
                  </a:lnTo>
                  <a:lnTo>
                    <a:pt x="1522" y="358"/>
                  </a:lnTo>
                  <a:lnTo>
                    <a:pt x="1518" y="362"/>
                  </a:lnTo>
                  <a:lnTo>
                    <a:pt x="1514" y="365"/>
                  </a:lnTo>
                  <a:lnTo>
                    <a:pt x="1510" y="369"/>
                  </a:lnTo>
                  <a:lnTo>
                    <a:pt x="1505" y="370"/>
                  </a:lnTo>
                  <a:lnTo>
                    <a:pt x="1499" y="371"/>
                  </a:lnTo>
                  <a:lnTo>
                    <a:pt x="1139" y="371"/>
                  </a:lnTo>
                  <a:lnTo>
                    <a:pt x="1134" y="371"/>
                  </a:lnTo>
                  <a:lnTo>
                    <a:pt x="1128" y="373"/>
                  </a:lnTo>
                  <a:lnTo>
                    <a:pt x="1124" y="375"/>
                  </a:lnTo>
                  <a:lnTo>
                    <a:pt x="1120" y="379"/>
                  </a:lnTo>
                  <a:lnTo>
                    <a:pt x="1116" y="383"/>
                  </a:lnTo>
                  <a:lnTo>
                    <a:pt x="1114" y="388"/>
                  </a:lnTo>
                  <a:lnTo>
                    <a:pt x="1112" y="393"/>
                  </a:lnTo>
                  <a:lnTo>
                    <a:pt x="1112" y="398"/>
                  </a:lnTo>
                  <a:close/>
                  <a:moveTo>
                    <a:pt x="2468" y="780"/>
                  </a:moveTo>
                  <a:lnTo>
                    <a:pt x="2451" y="806"/>
                  </a:lnTo>
                  <a:lnTo>
                    <a:pt x="2432" y="832"/>
                  </a:lnTo>
                  <a:lnTo>
                    <a:pt x="2414" y="855"/>
                  </a:lnTo>
                  <a:lnTo>
                    <a:pt x="2394" y="878"/>
                  </a:lnTo>
                  <a:lnTo>
                    <a:pt x="2373" y="900"/>
                  </a:lnTo>
                  <a:lnTo>
                    <a:pt x="2351" y="919"/>
                  </a:lnTo>
                  <a:lnTo>
                    <a:pt x="2340" y="928"/>
                  </a:lnTo>
                  <a:lnTo>
                    <a:pt x="2328" y="937"/>
                  </a:lnTo>
                  <a:lnTo>
                    <a:pt x="2315" y="945"/>
                  </a:lnTo>
                  <a:lnTo>
                    <a:pt x="2303" y="954"/>
                  </a:lnTo>
                  <a:lnTo>
                    <a:pt x="2290" y="961"/>
                  </a:lnTo>
                  <a:lnTo>
                    <a:pt x="2277" y="968"/>
                  </a:lnTo>
                  <a:lnTo>
                    <a:pt x="2264" y="975"/>
                  </a:lnTo>
                  <a:lnTo>
                    <a:pt x="2250" y="981"/>
                  </a:lnTo>
                  <a:lnTo>
                    <a:pt x="2236" y="987"/>
                  </a:lnTo>
                  <a:lnTo>
                    <a:pt x="2222" y="992"/>
                  </a:lnTo>
                  <a:lnTo>
                    <a:pt x="2207" y="997"/>
                  </a:lnTo>
                  <a:lnTo>
                    <a:pt x="2192" y="1001"/>
                  </a:lnTo>
                  <a:lnTo>
                    <a:pt x="2176" y="1005"/>
                  </a:lnTo>
                  <a:lnTo>
                    <a:pt x="2160" y="1009"/>
                  </a:lnTo>
                  <a:lnTo>
                    <a:pt x="2144" y="1012"/>
                  </a:lnTo>
                  <a:lnTo>
                    <a:pt x="2128" y="1014"/>
                  </a:lnTo>
                  <a:lnTo>
                    <a:pt x="2110" y="1016"/>
                  </a:lnTo>
                  <a:lnTo>
                    <a:pt x="2092" y="1018"/>
                  </a:lnTo>
                  <a:lnTo>
                    <a:pt x="2075" y="1019"/>
                  </a:lnTo>
                  <a:lnTo>
                    <a:pt x="2056" y="1019"/>
                  </a:lnTo>
                  <a:lnTo>
                    <a:pt x="2033" y="1019"/>
                  </a:lnTo>
                  <a:lnTo>
                    <a:pt x="2011" y="1016"/>
                  </a:lnTo>
                  <a:lnTo>
                    <a:pt x="1988" y="1014"/>
                  </a:lnTo>
                  <a:lnTo>
                    <a:pt x="1967" y="1010"/>
                  </a:lnTo>
                  <a:lnTo>
                    <a:pt x="1945" y="1005"/>
                  </a:lnTo>
                  <a:lnTo>
                    <a:pt x="1924" y="999"/>
                  </a:lnTo>
                  <a:lnTo>
                    <a:pt x="1903" y="992"/>
                  </a:lnTo>
                  <a:lnTo>
                    <a:pt x="1883" y="984"/>
                  </a:lnTo>
                  <a:lnTo>
                    <a:pt x="1862" y="975"/>
                  </a:lnTo>
                  <a:lnTo>
                    <a:pt x="1843" y="966"/>
                  </a:lnTo>
                  <a:lnTo>
                    <a:pt x="1825" y="955"/>
                  </a:lnTo>
                  <a:lnTo>
                    <a:pt x="1807" y="943"/>
                  </a:lnTo>
                  <a:lnTo>
                    <a:pt x="1789" y="931"/>
                  </a:lnTo>
                  <a:lnTo>
                    <a:pt x="1773" y="919"/>
                  </a:lnTo>
                  <a:lnTo>
                    <a:pt x="1757" y="905"/>
                  </a:lnTo>
                  <a:lnTo>
                    <a:pt x="1742" y="891"/>
                  </a:lnTo>
                  <a:lnTo>
                    <a:pt x="1726" y="875"/>
                  </a:lnTo>
                  <a:lnTo>
                    <a:pt x="1712" y="860"/>
                  </a:lnTo>
                  <a:lnTo>
                    <a:pt x="1699" y="844"/>
                  </a:lnTo>
                  <a:lnTo>
                    <a:pt x="1687" y="827"/>
                  </a:lnTo>
                  <a:lnTo>
                    <a:pt x="1676" y="809"/>
                  </a:lnTo>
                  <a:lnTo>
                    <a:pt x="1664" y="790"/>
                  </a:lnTo>
                  <a:lnTo>
                    <a:pt x="1655" y="772"/>
                  </a:lnTo>
                  <a:lnTo>
                    <a:pt x="1646" y="751"/>
                  </a:lnTo>
                  <a:lnTo>
                    <a:pt x="1638" y="732"/>
                  </a:lnTo>
                  <a:lnTo>
                    <a:pt x="1631" y="712"/>
                  </a:lnTo>
                  <a:lnTo>
                    <a:pt x="1625" y="690"/>
                  </a:lnTo>
                  <a:lnTo>
                    <a:pt x="1620" y="669"/>
                  </a:lnTo>
                  <a:lnTo>
                    <a:pt x="1616" y="648"/>
                  </a:lnTo>
                  <a:lnTo>
                    <a:pt x="1614" y="626"/>
                  </a:lnTo>
                  <a:lnTo>
                    <a:pt x="1612" y="604"/>
                  </a:lnTo>
                  <a:lnTo>
                    <a:pt x="1612" y="582"/>
                  </a:lnTo>
                  <a:lnTo>
                    <a:pt x="1612" y="559"/>
                  </a:lnTo>
                  <a:lnTo>
                    <a:pt x="1614" y="537"/>
                  </a:lnTo>
                  <a:lnTo>
                    <a:pt x="1616" y="516"/>
                  </a:lnTo>
                  <a:lnTo>
                    <a:pt x="1620" y="494"/>
                  </a:lnTo>
                  <a:lnTo>
                    <a:pt x="1625" y="473"/>
                  </a:lnTo>
                  <a:lnTo>
                    <a:pt x="1631" y="453"/>
                  </a:lnTo>
                  <a:lnTo>
                    <a:pt x="1638" y="432"/>
                  </a:lnTo>
                  <a:lnTo>
                    <a:pt x="1646" y="412"/>
                  </a:lnTo>
                  <a:lnTo>
                    <a:pt x="1655" y="392"/>
                  </a:lnTo>
                  <a:lnTo>
                    <a:pt x="1664" y="374"/>
                  </a:lnTo>
                  <a:lnTo>
                    <a:pt x="1676" y="355"/>
                  </a:lnTo>
                  <a:lnTo>
                    <a:pt x="1687" y="337"/>
                  </a:lnTo>
                  <a:lnTo>
                    <a:pt x="1699" y="321"/>
                  </a:lnTo>
                  <a:lnTo>
                    <a:pt x="1712" y="304"/>
                  </a:lnTo>
                  <a:lnTo>
                    <a:pt x="1726" y="288"/>
                  </a:lnTo>
                  <a:lnTo>
                    <a:pt x="1742" y="273"/>
                  </a:lnTo>
                  <a:lnTo>
                    <a:pt x="1757" y="259"/>
                  </a:lnTo>
                  <a:lnTo>
                    <a:pt x="1773" y="246"/>
                  </a:lnTo>
                  <a:lnTo>
                    <a:pt x="1789" y="232"/>
                  </a:lnTo>
                  <a:lnTo>
                    <a:pt x="1807" y="220"/>
                  </a:lnTo>
                  <a:lnTo>
                    <a:pt x="1825" y="209"/>
                  </a:lnTo>
                  <a:lnTo>
                    <a:pt x="1843" y="199"/>
                  </a:lnTo>
                  <a:lnTo>
                    <a:pt x="1862" y="189"/>
                  </a:lnTo>
                  <a:lnTo>
                    <a:pt x="1883" y="180"/>
                  </a:lnTo>
                  <a:lnTo>
                    <a:pt x="1903" y="171"/>
                  </a:lnTo>
                  <a:lnTo>
                    <a:pt x="1924" y="164"/>
                  </a:lnTo>
                  <a:lnTo>
                    <a:pt x="1945" y="158"/>
                  </a:lnTo>
                  <a:lnTo>
                    <a:pt x="1967" y="153"/>
                  </a:lnTo>
                  <a:lnTo>
                    <a:pt x="1988" y="150"/>
                  </a:lnTo>
                  <a:lnTo>
                    <a:pt x="2011" y="147"/>
                  </a:lnTo>
                  <a:lnTo>
                    <a:pt x="2033" y="145"/>
                  </a:lnTo>
                  <a:lnTo>
                    <a:pt x="2056" y="145"/>
                  </a:lnTo>
                  <a:lnTo>
                    <a:pt x="2075" y="145"/>
                  </a:lnTo>
                  <a:lnTo>
                    <a:pt x="2093" y="146"/>
                  </a:lnTo>
                  <a:lnTo>
                    <a:pt x="2111" y="147"/>
                  </a:lnTo>
                  <a:lnTo>
                    <a:pt x="2129" y="149"/>
                  </a:lnTo>
                  <a:lnTo>
                    <a:pt x="2146" y="151"/>
                  </a:lnTo>
                  <a:lnTo>
                    <a:pt x="2162" y="154"/>
                  </a:lnTo>
                  <a:lnTo>
                    <a:pt x="2178" y="158"/>
                  </a:lnTo>
                  <a:lnTo>
                    <a:pt x="2194" y="162"/>
                  </a:lnTo>
                  <a:lnTo>
                    <a:pt x="2209" y="166"/>
                  </a:lnTo>
                  <a:lnTo>
                    <a:pt x="2224" y="171"/>
                  </a:lnTo>
                  <a:lnTo>
                    <a:pt x="2238" y="178"/>
                  </a:lnTo>
                  <a:lnTo>
                    <a:pt x="2252" y="183"/>
                  </a:lnTo>
                  <a:lnTo>
                    <a:pt x="2266" y="190"/>
                  </a:lnTo>
                  <a:lnTo>
                    <a:pt x="2279" y="196"/>
                  </a:lnTo>
                  <a:lnTo>
                    <a:pt x="2292" y="203"/>
                  </a:lnTo>
                  <a:lnTo>
                    <a:pt x="2305" y="211"/>
                  </a:lnTo>
                  <a:lnTo>
                    <a:pt x="2317" y="219"/>
                  </a:lnTo>
                  <a:lnTo>
                    <a:pt x="2329" y="227"/>
                  </a:lnTo>
                  <a:lnTo>
                    <a:pt x="2341" y="236"/>
                  </a:lnTo>
                  <a:lnTo>
                    <a:pt x="2352" y="246"/>
                  </a:lnTo>
                  <a:lnTo>
                    <a:pt x="2363" y="255"/>
                  </a:lnTo>
                  <a:lnTo>
                    <a:pt x="2374" y="265"/>
                  </a:lnTo>
                  <a:lnTo>
                    <a:pt x="2385" y="276"/>
                  </a:lnTo>
                  <a:lnTo>
                    <a:pt x="2395" y="286"/>
                  </a:lnTo>
                  <a:lnTo>
                    <a:pt x="2414" y="310"/>
                  </a:lnTo>
                  <a:lnTo>
                    <a:pt x="2433" y="333"/>
                  </a:lnTo>
                  <a:lnTo>
                    <a:pt x="2451" y="358"/>
                  </a:lnTo>
                  <a:lnTo>
                    <a:pt x="2468" y="384"/>
                  </a:lnTo>
                  <a:lnTo>
                    <a:pt x="2470" y="389"/>
                  </a:lnTo>
                  <a:lnTo>
                    <a:pt x="2472" y="394"/>
                  </a:lnTo>
                  <a:lnTo>
                    <a:pt x="2472" y="399"/>
                  </a:lnTo>
                  <a:lnTo>
                    <a:pt x="2470" y="404"/>
                  </a:lnTo>
                  <a:lnTo>
                    <a:pt x="2468" y="409"/>
                  </a:lnTo>
                  <a:lnTo>
                    <a:pt x="2465" y="413"/>
                  </a:lnTo>
                  <a:lnTo>
                    <a:pt x="2461" y="416"/>
                  </a:lnTo>
                  <a:lnTo>
                    <a:pt x="2457" y="419"/>
                  </a:lnTo>
                  <a:lnTo>
                    <a:pt x="2292" y="483"/>
                  </a:lnTo>
                  <a:lnTo>
                    <a:pt x="2286" y="485"/>
                  </a:lnTo>
                  <a:lnTo>
                    <a:pt x="2281" y="486"/>
                  </a:lnTo>
                  <a:lnTo>
                    <a:pt x="2275" y="485"/>
                  </a:lnTo>
                  <a:lnTo>
                    <a:pt x="2269" y="483"/>
                  </a:lnTo>
                  <a:lnTo>
                    <a:pt x="2264" y="481"/>
                  </a:lnTo>
                  <a:lnTo>
                    <a:pt x="2259" y="478"/>
                  </a:lnTo>
                  <a:lnTo>
                    <a:pt x="2255" y="474"/>
                  </a:lnTo>
                  <a:lnTo>
                    <a:pt x="2251" y="470"/>
                  </a:lnTo>
                  <a:lnTo>
                    <a:pt x="2243" y="457"/>
                  </a:lnTo>
                  <a:lnTo>
                    <a:pt x="2234" y="445"/>
                  </a:lnTo>
                  <a:lnTo>
                    <a:pt x="2225" y="434"/>
                  </a:lnTo>
                  <a:lnTo>
                    <a:pt x="2215" y="422"/>
                  </a:lnTo>
                  <a:lnTo>
                    <a:pt x="2205" y="413"/>
                  </a:lnTo>
                  <a:lnTo>
                    <a:pt x="2194" y="404"/>
                  </a:lnTo>
                  <a:lnTo>
                    <a:pt x="2182" y="396"/>
                  </a:lnTo>
                  <a:lnTo>
                    <a:pt x="2170" y="388"/>
                  </a:lnTo>
                  <a:lnTo>
                    <a:pt x="2159" y="382"/>
                  </a:lnTo>
                  <a:lnTo>
                    <a:pt x="2146" y="376"/>
                  </a:lnTo>
                  <a:lnTo>
                    <a:pt x="2133" y="371"/>
                  </a:lnTo>
                  <a:lnTo>
                    <a:pt x="2118" y="367"/>
                  </a:lnTo>
                  <a:lnTo>
                    <a:pt x="2104" y="363"/>
                  </a:lnTo>
                  <a:lnTo>
                    <a:pt x="2089" y="361"/>
                  </a:lnTo>
                  <a:lnTo>
                    <a:pt x="2073" y="360"/>
                  </a:lnTo>
                  <a:lnTo>
                    <a:pt x="2056" y="360"/>
                  </a:lnTo>
                  <a:lnTo>
                    <a:pt x="2045" y="360"/>
                  </a:lnTo>
                  <a:lnTo>
                    <a:pt x="2035" y="361"/>
                  </a:lnTo>
                  <a:lnTo>
                    <a:pt x="2024" y="362"/>
                  </a:lnTo>
                  <a:lnTo>
                    <a:pt x="2014" y="364"/>
                  </a:lnTo>
                  <a:lnTo>
                    <a:pt x="2004" y="367"/>
                  </a:lnTo>
                  <a:lnTo>
                    <a:pt x="1994" y="371"/>
                  </a:lnTo>
                  <a:lnTo>
                    <a:pt x="1983" y="375"/>
                  </a:lnTo>
                  <a:lnTo>
                    <a:pt x="1973" y="379"/>
                  </a:lnTo>
                  <a:lnTo>
                    <a:pt x="1955" y="389"/>
                  </a:lnTo>
                  <a:lnTo>
                    <a:pt x="1938" y="400"/>
                  </a:lnTo>
                  <a:lnTo>
                    <a:pt x="1921" y="413"/>
                  </a:lnTo>
                  <a:lnTo>
                    <a:pt x="1906" y="427"/>
                  </a:lnTo>
                  <a:lnTo>
                    <a:pt x="1892" y="444"/>
                  </a:lnTo>
                  <a:lnTo>
                    <a:pt x="1880" y="461"/>
                  </a:lnTo>
                  <a:lnTo>
                    <a:pt x="1870" y="479"/>
                  </a:lnTo>
                  <a:lnTo>
                    <a:pt x="1860" y="500"/>
                  </a:lnTo>
                  <a:lnTo>
                    <a:pt x="1853" y="520"/>
                  </a:lnTo>
                  <a:lnTo>
                    <a:pt x="1848" y="540"/>
                  </a:lnTo>
                  <a:lnTo>
                    <a:pt x="1847" y="550"/>
                  </a:lnTo>
                  <a:lnTo>
                    <a:pt x="1846" y="561"/>
                  </a:lnTo>
                  <a:lnTo>
                    <a:pt x="1845" y="572"/>
                  </a:lnTo>
                  <a:lnTo>
                    <a:pt x="1845" y="583"/>
                  </a:lnTo>
                  <a:lnTo>
                    <a:pt x="1845" y="593"/>
                  </a:lnTo>
                  <a:lnTo>
                    <a:pt x="1846" y="604"/>
                  </a:lnTo>
                  <a:lnTo>
                    <a:pt x="1847" y="615"/>
                  </a:lnTo>
                  <a:lnTo>
                    <a:pt x="1848" y="625"/>
                  </a:lnTo>
                  <a:lnTo>
                    <a:pt x="1851" y="636"/>
                  </a:lnTo>
                  <a:lnTo>
                    <a:pt x="1853" y="647"/>
                  </a:lnTo>
                  <a:lnTo>
                    <a:pt x="1857" y="657"/>
                  </a:lnTo>
                  <a:lnTo>
                    <a:pt x="1860" y="666"/>
                  </a:lnTo>
                  <a:lnTo>
                    <a:pt x="1870" y="686"/>
                  </a:lnTo>
                  <a:lnTo>
                    <a:pt x="1880" y="704"/>
                  </a:lnTo>
                  <a:lnTo>
                    <a:pt x="1892" y="721"/>
                  </a:lnTo>
                  <a:lnTo>
                    <a:pt x="1906" y="737"/>
                  </a:lnTo>
                  <a:lnTo>
                    <a:pt x="1921" y="751"/>
                  </a:lnTo>
                  <a:lnTo>
                    <a:pt x="1938" y="764"/>
                  </a:lnTo>
                  <a:lnTo>
                    <a:pt x="1955" y="776"/>
                  </a:lnTo>
                  <a:lnTo>
                    <a:pt x="1973" y="786"/>
                  </a:lnTo>
                  <a:lnTo>
                    <a:pt x="1983" y="790"/>
                  </a:lnTo>
                  <a:lnTo>
                    <a:pt x="1994" y="793"/>
                  </a:lnTo>
                  <a:lnTo>
                    <a:pt x="2004" y="797"/>
                  </a:lnTo>
                  <a:lnTo>
                    <a:pt x="2014" y="799"/>
                  </a:lnTo>
                  <a:lnTo>
                    <a:pt x="2024" y="801"/>
                  </a:lnTo>
                  <a:lnTo>
                    <a:pt x="2035" y="803"/>
                  </a:lnTo>
                  <a:lnTo>
                    <a:pt x="2045" y="803"/>
                  </a:lnTo>
                  <a:lnTo>
                    <a:pt x="2056" y="804"/>
                  </a:lnTo>
                  <a:lnTo>
                    <a:pt x="2072" y="803"/>
                  </a:lnTo>
                  <a:lnTo>
                    <a:pt x="2087" y="802"/>
                  </a:lnTo>
                  <a:lnTo>
                    <a:pt x="2102" y="799"/>
                  </a:lnTo>
                  <a:lnTo>
                    <a:pt x="2116" y="796"/>
                  </a:lnTo>
                  <a:lnTo>
                    <a:pt x="2131" y="792"/>
                  </a:lnTo>
                  <a:lnTo>
                    <a:pt x="2145" y="787"/>
                  </a:lnTo>
                  <a:lnTo>
                    <a:pt x="2158" y="781"/>
                  </a:lnTo>
                  <a:lnTo>
                    <a:pt x="2171" y="774"/>
                  </a:lnTo>
                  <a:lnTo>
                    <a:pt x="2183" y="766"/>
                  </a:lnTo>
                  <a:lnTo>
                    <a:pt x="2196" y="756"/>
                  </a:lnTo>
                  <a:lnTo>
                    <a:pt x="2207" y="747"/>
                  </a:lnTo>
                  <a:lnTo>
                    <a:pt x="2218" y="738"/>
                  </a:lnTo>
                  <a:lnTo>
                    <a:pt x="2227" y="728"/>
                  </a:lnTo>
                  <a:lnTo>
                    <a:pt x="2236" y="717"/>
                  </a:lnTo>
                  <a:lnTo>
                    <a:pt x="2245" y="706"/>
                  </a:lnTo>
                  <a:lnTo>
                    <a:pt x="2252" y="695"/>
                  </a:lnTo>
                  <a:lnTo>
                    <a:pt x="2256" y="689"/>
                  </a:lnTo>
                  <a:lnTo>
                    <a:pt x="2260" y="686"/>
                  </a:lnTo>
                  <a:lnTo>
                    <a:pt x="2265" y="682"/>
                  </a:lnTo>
                  <a:lnTo>
                    <a:pt x="2270" y="680"/>
                  </a:lnTo>
                  <a:lnTo>
                    <a:pt x="2275" y="678"/>
                  </a:lnTo>
                  <a:lnTo>
                    <a:pt x="2281" y="678"/>
                  </a:lnTo>
                  <a:lnTo>
                    <a:pt x="2286" y="678"/>
                  </a:lnTo>
                  <a:lnTo>
                    <a:pt x="2292" y="680"/>
                  </a:lnTo>
                  <a:lnTo>
                    <a:pt x="2457" y="745"/>
                  </a:lnTo>
                  <a:lnTo>
                    <a:pt x="2461" y="747"/>
                  </a:lnTo>
                  <a:lnTo>
                    <a:pt x="2465" y="751"/>
                  </a:lnTo>
                  <a:lnTo>
                    <a:pt x="2468" y="754"/>
                  </a:lnTo>
                  <a:lnTo>
                    <a:pt x="2470" y="760"/>
                  </a:lnTo>
                  <a:lnTo>
                    <a:pt x="2472" y="765"/>
                  </a:lnTo>
                  <a:lnTo>
                    <a:pt x="2472" y="770"/>
                  </a:lnTo>
                  <a:lnTo>
                    <a:pt x="2470" y="775"/>
                  </a:lnTo>
                  <a:lnTo>
                    <a:pt x="2468" y="780"/>
                  </a:lnTo>
                  <a:close/>
                  <a:moveTo>
                    <a:pt x="3309" y="186"/>
                  </a:moveTo>
                  <a:lnTo>
                    <a:pt x="3309" y="976"/>
                  </a:lnTo>
                  <a:lnTo>
                    <a:pt x="3308" y="982"/>
                  </a:lnTo>
                  <a:lnTo>
                    <a:pt x="3307" y="987"/>
                  </a:lnTo>
                  <a:lnTo>
                    <a:pt x="3304" y="992"/>
                  </a:lnTo>
                  <a:lnTo>
                    <a:pt x="3301" y="996"/>
                  </a:lnTo>
                  <a:lnTo>
                    <a:pt x="3297" y="999"/>
                  </a:lnTo>
                  <a:lnTo>
                    <a:pt x="3291" y="1002"/>
                  </a:lnTo>
                  <a:lnTo>
                    <a:pt x="3286" y="1003"/>
                  </a:lnTo>
                  <a:lnTo>
                    <a:pt x="3280" y="1004"/>
                  </a:lnTo>
                  <a:lnTo>
                    <a:pt x="3108" y="1004"/>
                  </a:lnTo>
                  <a:lnTo>
                    <a:pt x="3102" y="1003"/>
                  </a:lnTo>
                  <a:lnTo>
                    <a:pt x="3095" y="1002"/>
                  </a:lnTo>
                  <a:lnTo>
                    <a:pt x="3091" y="999"/>
                  </a:lnTo>
                  <a:lnTo>
                    <a:pt x="3087" y="996"/>
                  </a:lnTo>
                  <a:lnTo>
                    <a:pt x="3084" y="992"/>
                  </a:lnTo>
                  <a:lnTo>
                    <a:pt x="3081" y="987"/>
                  </a:lnTo>
                  <a:lnTo>
                    <a:pt x="3080" y="982"/>
                  </a:lnTo>
                  <a:lnTo>
                    <a:pt x="3079" y="976"/>
                  </a:lnTo>
                  <a:lnTo>
                    <a:pt x="3079" y="729"/>
                  </a:lnTo>
                  <a:lnTo>
                    <a:pt x="3079" y="723"/>
                  </a:lnTo>
                  <a:lnTo>
                    <a:pt x="3077" y="718"/>
                  </a:lnTo>
                  <a:lnTo>
                    <a:pt x="3075" y="714"/>
                  </a:lnTo>
                  <a:lnTo>
                    <a:pt x="3071" y="709"/>
                  </a:lnTo>
                  <a:lnTo>
                    <a:pt x="3067" y="706"/>
                  </a:lnTo>
                  <a:lnTo>
                    <a:pt x="3063" y="703"/>
                  </a:lnTo>
                  <a:lnTo>
                    <a:pt x="3058" y="702"/>
                  </a:lnTo>
                  <a:lnTo>
                    <a:pt x="3052" y="701"/>
                  </a:lnTo>
                  <a:lnTo>
                    <a:pt x="2815" y="701"/>
                  </a:lnTo>
                  <a:lnTo>
                    <a:pt x="2809" y="702"/>
                  </a:lnTo>
                  <a:lnTo>
                    <a:pt x="2803" y="703"/>
                  </a:lnTo>
                  <a:lnTo>
                    <a:pt x="2799" y="706"/>
                  </a:lnTo>
                  <a:lnTo>
                    <a:pt x="2795" y="709"/>
                  </a:lnTo>
                  <a:lnTo>
                    <a:pt x="2791" y="714"/>
                  </a:lnTo>
                  <a:lnTo>
                    <a:pt x="2789" y="718"/>
                  </a:lnTo>
                  <a:lnTo>
                    <a:pt x="2788" y="723"/>
                  </a:lnTo>
                  <a:lnTo>
                    <a:pt x="2787" y="729"/>
                  </a:lnTo>
                  <a:lnTo>
                    <a:pt x="2787" y="976"/>
                  </a:lnTo>
                  <a:lnTo>
                    <a:pt x="2787" y="982"/>
                  </a:lnTo>
                  <a:lnTo>
                    <a:pt x="2785" y="987"/>
                  </a:lnTo>
                  <a:lnTo>
                    <a:pt x="2783" y="992"/>
                  </a:lnTo>
                  <a:lnTo>
                    <a:pt x="2779" y="996"/>
                  </a:lnTo>
                  <a:lnTo>
                    <a:pt x="2775" y="999"/>
                  </a:lnTo>
                  <a:lnTo>
                    <a:pt x="2769" y="1002"/>
                  </a:lnTo>
                  <a:lnTo>
                    <a:pt x="2764" y="1003"/>
                  </a:lnTo>
                  <a:lnTo>
                    <a:pt x="2759" y="1004"/>
                  </a:lnTo>
                  <a:lnTo>
                    <a:pt x="2586" y="1004"/>
                  </a:lnTo>
                  <a:lnTo>
                    <a:pt x="2580" y="1003"/>
                  </a:lnTo>
                  <a:lnTo>
                    <a:pt x="2574" y="1002"/>
                  </a:lnTo>
                  <a:lnTo>
                    <a:pt x="2569" y="999"/>
                  </a:lnTo>
                  <a:lnTo>
                    <a:pt x="2565" y="996"/>
                  </a:lnTo>
                  <a:lnTo>
                    <a:pt x="2562" y="992"/>
                  </a:lnTo>
                  <a:lnTo>
                    <a:pt x="2560" y="987"/>
                  </a:lnTo>
                  <a:lnTo>
                    <a:pt x="2558" y="982"/>
                  </a:lnTo>
                  <a:lnTo>
                    <a:pt x="2558" y="976"/>
                  </a:lnTo>
                  <a:lnTo>
                    <a:pt x="2558" y="186"/>
                  </a:lnTo>
                  <a:lnTo>
                    <a:pt x="2558" y="180"/>
                  </a:lnTo>
                  <a:lnTo>
                    <a:pt x="2560" y="175"/>
                  </a:lnTo>
                  <a:lnTo>
                    <a:pt x="2562" y="169"/>
                  </a:lnTo>
                  <a:lnTo>
                    <a:pt x="2565" y="165"/>
                  </a:lnTo>
                  <a:lnTo>
                    <a:pt x="2569" y="162"/>
                  </a:lnTo>
                  <a:lnTo>
                    <a:pt x="2574" y="159"/>
                  </a:lnTo>
                  <a:lnTo>
                    <a:pt x="2580" y="158"/>
                  </a:lnTo>
                  <a:lnTo>
                    <a:pt x="2586" y="157"/>
                  </a:lnTo>
                  <a:lnTo>
                    <a:pt x="2759" y="157"/>
                  </a:lnTo>
                  <a:lnTo>
                    <a:pt x="2764" y="158"/>
                  </a:lnTo>
                  <a:lnTo>
                    <a:pt x="2769" y="159"/>
                  </a:lnTo>
                  <a:lnTo>
                    <a:pt x="2775" y="162"/>
                  </a:lnTo>
                  <a:lnTo>
                    <a:pt x="2779" y="165"/>
                  </a:lnTo>
                  <a:lnTo>
                    <a:pt x="2783" y="169"/>
                  </a:lnTo>
                  <a:lnTo>
                    <a:pt x="2785" y="175"/>
                  </a:lnTo>
                  <a:lnTo>
                    <a:pt x="2787" y="180"/>
                  </a:lnTo>
                  <a:lnTo>
                    <a:pt x="2787" y="186"/>
                  </a:lnTo>
                  <a:lnTo>
                    <a:pt x="2787" y="458"/>
                  </a:lnTo>
                  <a:lnTo>
                    <a:pt x="2788" y="464"/>
                  </a:lnTo>
                  <a:lnTo>
                    <a:pt x="2789" y="469"/>
                  </a:lnTo>
                  <a:lnTo>
                    <a:pt x="2791" y="474"/>
                  </a:lnTo>
                  <a:lnTo>
                    <a:pt x="2795" y="478"/>
                  </a:lnTo>
                  <a:lnTo>
                    <a:pt x="2799" y="481"/>
                  </a:lnTo>
                  <a:lnTo>
                    <a:pt x="2803" y="484"/>
                  </a:lnTo>
                  <a:lnTo>
                    <a:pt x="2809" y="485"/>
                  </a:lnTo>
                  <a:lnTo>
                    <a:pt x="2815" y="486"/>
                  </a:lnTo>
                  <a:lnTo>
                    <a:pt x="3052" y="486"/>
                  </a:lnTo>
                  <a:lnTo>
                    <a:pt x="3058" y="485"/>
                  </a:lnTo>
                  <a:lnTo>
                    <a:pt x="3063" y="484"/>
                  </a:lnTo>
                  <a:lnTo>
                    <a:pt x="3067" y="481"/>
                  </a:lnTo>
                  <a:lnTo>
                    <a:pt x="3071" y="478"/>
                  </a:lnTo>
                  <a:lnTo>
                    <a:pt x="3075" y="474"/>
                  </a:lnTo>
                  <a:lnTo>
                    <a:pt x="3077" y="469"/>
                  </a:lnTo>
                  <a:lnTo>
                    <a:pt x="3079" y="464"/>
                  </a:lnTo>
                  <a:lnTo>
                    <a:pt x="3079" y="458"/>
                  </a:lnTo>
                  <a:lnTo>
                    <a:pt x="3079" y="186"/>
                  </a:lnTo>
                  <a:lnTo>
                    <a:pt x="3080" y="180"/>
                  </a:lnTo>
                  <a:lnTo>
                    <a:pt x="3081" y="175"/>
                  </a:lnTo>
                  <a:lnTo>
                    <a:pt x="3084" y="169"/>
                  </a:lnTo>
                  <a:lnTo>
                    <a:pt x="3087" y="165"/>
                  </a:lnTo>
                  <a:lnTo>
                    <a:pt x="3091" y="162"/>
                  </a:lnTo>
                  <a:lnTo>
                    <a:pt x="3095" y="159"/>
                  </a:lnTo>
                  <a:lnTo>
                    <a:pt x="3102" y="158"/>
                  </a:lnTo>
                  <a:lnTo>
                    <a:pt x="3108" y="157"/>
                  </a:lnTo>
                  <a:lnTo>
                    <a:pt x="3280" y="157"/>
                  </a:lnTo>
                  <a:lnTo>
                    <a:pt x="3286" y="158"/>
                  </a:lnTo>
                  <a:lnTo>
                    <a:pt x="3291" y="159"/>
                  </a:lnTo>
                  <a:lnTo>
                    <a:pt x="3297" y="162"/>
                  </a:lnTo>
                  <a:lnTo>
                    <a:pt x="3301" y="165"/>
                  </a:lnTo>
                  <a:lnTo>
                    <a:pt x="3304" y="169"/>
                  </a:lnTo>
                  <a:lnTo>
                    <a:pt x="3307" y="175"/>
                  </a:lnTo>
                  <a:lnTo>
                    <a:pt x="3308" y="180"/>
                  </a:lnTo>
                  <a:lnTo>
                    <a:pt x="3309" y="186"/>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3"/>
            <p:cNvSpPr>
              <a:spLocks noEditPoints="1"/>
            </p:cNvSpPr>
            <p:nvPr/>
          </p:nvSpPr>
          <p:spPr bwMode="auto">
            <a:xfrm>
              <a:off x="4278313" y="823913"/>
              <a:ext cx="992188" cy="1316038"/>
            </a:xfrm>
            <a:custGeom>
              <a:avLst/>
              <a:gdLst>
                <a:gd name="T0" fmla="*/ 124 w 1249"/>
                <a:gd name="T1" fmla="*/ 1121 h 1658"/>
                <a:gd name="T2" fmla="*/ 190 w 1249"/>
                <a:gd name="T3" fmla="*/ 1023 h 1658"/>
                <a:gd name="T4" fmla="*/ 125 w 1249"/>
                <a:gd name="T5" fmla="*/ 792 h 1658"/>
                <a:gd name="T6" fmla="*/ 85 w 1249"/>
                <a:gd name="T7" fmla="*/ 643 h 1658"/>
                <a:gd name="T8" fmla="*/ 100 w 1249"/>
                <a:gd name="T9" fmla="*/ 497 h 1658"/>
                <a:gd name="T10" fmla="*/ 139 w 1249"/>
                <a:gd name="T11" fmla="*/ 323 h 1658"/>
                <a:gd name="T12" fmla="*/ 182 w 1249"/>
                <a:gd name="T13" fmla="*/ 242 h 1658"/>
                <a:gd name="T14" fmla="*/ 307 w 1249"/>
                <a:gd name="T15" fmla="*/ 146 h 1658"/>
                <a:gd name="T16" fmla="*/ 494 w 1249"/>
                <a:gd name="T17" fmla="*/ 34 h 1658"/>
                <a:gd name="T18" fmla="*/ 553 w 1249"/>
                <a:gd name="T19" fmla="*/ 36 h 1658"/>
                <a:gd name="T20" fmla="*/ 599 w 1249"/>
                <a:gd name="T21" fmla="*/ 67 h 1658"/>
                <a:gd name="T22" fmla="*/ 601 w 1249"/>
                <a:gd name="T23" fmla="*/ 96 h 1658"/>
                <a:gd name="T24" fmla="*/ 569 w 1249"/>
                <a:gd name="T25" fmla="*/ 143 h 1658"/>
                <a:gd name="T26" fmla="*/ 418 w 1249"/>
                <a:gd name="T27" fmla="*/ 275 h 1658"/>
                <a:gd name="T28" fmla="*/ 361 w 1249"/>
                <a:gd name="T29" fmla="*/ 348 h 1658"/>
                <a:gd name="T30" fmla="*/ 502 w 1249"/>
                <a:gd name="T31" fmla="*/ 1658 h 1658"/>
                <a:gd name="T32" fmla="*/ 422 w 1249"/>
                <a:gd name="T33" fmla="*/ 338 h 1658"/>
                <a:gd name="T34" fmla="*/ 576 w 1249"/>
                <a:gd name="T35" fmla="*/ 169 h 1658"/>
                <a:gd name="T36" fmla="*/ 702 w 1249"/>
                <a:gd name="T37" fmla="*/ 29 h 1658"/>
                <a:gd name="T38" fmla="*/ 789 w 1249"/>
                <a:gd name="T39" fmla="*/ 0 h 1658"/>
                <a:gd name="T40" fmla="*/ 848 w 1249"/>
                <a:gd name="T41" fmla="*/ 12 h 1658"/>
                <a:gd name="T42" fmla="*/ 880 w 1249"/>
                <a:gd name="T43" fmla="*/ 42 h 1658"/>
                <a:gd name="T44" fmla="*/ 879 w 1249"/>
                <a:gd name="T45" fmla="*/ 63 h 1658"/>
                <a:gd name="T46" fmla="*/ 435 w 1249"/>
                <a:gd name="T47" fmla="*/ 492 h 1658"/>
                <a:gd name="T48" fmla="*/ 404 w 1249"/>
                <a:gd name="T49" fmla="*/ 454 h 1658"/>
                <a:gd name="T50" fmla="*/ 462 w 1249"/>
                <a:gd name="T51" fmla="*/ 554 h 1658"/>
                <a:gd name="T52" fmla="*/ 940 w 1249"/>
                <a:gd name="T53" fmla="*/ 116 h 1658"/>
                <a:gd name="T54" fmla="*/ 998 w 1249"/>
                <a:gd name="T55" fmla="*/ 138 h 1658"/>
                <a:gd name="T56" fmla="*/ 1025 w 1249"/>
                <a:gd name="T57" fmla="*/ 184 h 1658"/>
                <a:gd name="T58" fmla="*/ 1021 w 1249"/>
                <a:gd name="T59" fmla="*/ 231 h 1658"/>
                <a:gd name="T60" fmla="*/ 564 w 1249"/>
                <a:gd name="T61" fmla="*/ 701 h 1658"/>
                <a:gd name="T62" fmla="*/ 486 w 1249"/>
                <a:gd name="T63" fmla="*/ 691 h 1658"/>
                <a:gd name="T64" fmla="*/ 449 w 1249"/>
                <a:gd name="T65" fmla="*/ 646 h 1658"/>
                <a:gd name="T66" fmla="*/ 449 w 1249"/>
                <a:gd name="T67" fmla="*/ 591 h 1658"/>
                <a:gd name="T68" fmla="*/ 1028 w 1249"/>
                <a:gd name="T69" fmla="*/ 284 h 1658"/>
                <a:gd name="T70" fmla="*/ 1090 w 1249"/>
                <a:gd name="T71" fmla="*/ 280 h 1658"/>
                <a:gd name="T72" fmla="*/ 1132 w 1249"/>
                <a:gd name="T73" fmla="*/ 329 h 1658"/>
                <a:gd name="T74" fmla="*/ 1149 w 1249"/>
                <a:gd name="T75" fmla="*/ 403 h 1658"/>
                <a:gd name="T76" fmla="*/ 1124 w 1249"/>
                <a:gd name="T77" fmla="*/ 451 h 1658"/>
                <a:gd name="T78" fmla="*/ 1085 w 1249"/>
                <a:gd name="T79" fmla="*/ 453 h 1658"/>
                <a:gd name="T80" fmla="*/ 827 w 1249"/>
                <a:gd name="T81" fmla="*/ 735 h 1658"/>
                <a:gd name="T82" fmla="*/ 756 w 1249"/>
                <a:gd name="T83" fmla="*/ 804 h 1658"/>
                <a:gd name="T84" fmla="*/ 698 w 1249"/>
                <a:gd name="T85" fmla="*/ 817 h 1658"/>
                <a:gd name="T86" fmla="*/ 651 w 1249"/>
                <a:gd name="T87" fmla="*/ 792 h 1658"/>
                <a:gd name="T88" fmla="*/ 618 w 1249"/>
                <a:gd name="T89" fmla="*/ 730 h 1658"/>
                <a:gd name="T90" fmla="*/ 629 w 1249"/>
                <a:gd name="T91" fmla="*/ 689 h 1658"/>
                <a:gd name="T92" fmla="*/ 893 w 1249"/>
                <a:gd name="T93" fmla="*/ 724 h 1658"/>
                <a:gd name="T94" fmla="*/ 1088 w 1249"/>
                <a:gd name="T95" fmla="*/ 519 h 1658"/>
                <a:gd name="T96" fmla="*/ 1164 w 1249"/>
                <a:gd name="T97" fmla="*/ 499 h 1658"/>
                <a:gd name="T98" fmla="*/ 1212 w 1249"/>
                <a:gd name="T99" fmla="*/ 519 h 1658"/>
                <a:gd name="T100" fmla="*/ 1239 w 1249"/>
                <a:gd name="T101" fmla="*/ 600 h 1658"/>
                <a:gd name="T102" fmla="*/ 1249 w 1249"/>
                <a:gd name="T103" fmla="*/ 776 h 1658"/>
                <a:gd name="T104" fmla="*/ 1095 w 1249"/>
                <a:gd name="T105" fmla="*/ 798 h 1658"/>
                <a:gd name="T106" fmla="*/ 1000 w 1249"/>
                <a:gd name="T107" fmla="*/ 894 h 1658"/>
                <a:gd name="T108" fmla="*/ 940 w 1249"/>
                <a:gd name="T109" fmla="*/ 937 h 1658"/>
                <a:gd name="T110" fmla="*/ 893 w 1249"/>
                <a:gd name="T111" fmla="*/ 932 h 1658"/>
                <a:gd name="T112" fmla="*/ 829 w 1249"/>
                <a:gd name="T113" fmla="*/ 894 h 1658"/>
                <a:gd name="T114" fmla="*/ 811 w 1249"/>
                <a:gd name="T115" fmla="*/ 860 h 1658"/>
                <a:gd name="T116" fmla="*/ 814 w 1249"/>
                <a:gd name="T117" fmla="*/ 811 h 1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49" h="1658">
                  <a:moveTo>
                    <a:pt x="0" y="1265"/>
                  </a:moveTo>
                  <a:lnTo>
                    <a:pt x="7" y="1256"/>
                  </a:lnTo>
                  <a:lnTo>
                    <a:pt x="27" y="1233"/>
                  </a:lnTo>
                  <a:lnTo>
                    <a:pt x="57" y="1200"/>
                  </a:lnTo>
                  <a:lnTo>
                    <a:pt x="89" y="1162"/>
                  </a:lnTo>
                  <a:lnTo>
                    <a:pt x="124" y="1121"/>
                  </a:lnTo>
                  <a:lnTo>
                    <a:pt x="154" y="1084"/>
                  </a:lnTo>
                  <a:lnTo>
                    <a:pt x="178" y="1055"/>
                  </a:lnTo>
                  <a:lnTo>
                    <a:pt x="190" y="1038"/>
                  </a:lnTo>
                  <a:lnTo>
                    <a:pt x="191" y="1035"/>
                  </a:lnTo>
                  <a:lnTo>
                    <a:pt x="191" y="1030"/>
                  </a:lnTo>
                  <a:lnTo>
                    <a:pt x="190" y="1023"/>
                  </a:lnTo>
                  <a:lnTo>
                    <a:pt x="189" y="1016"/>
                  </a:lnTo>
                  <a:lnTo>
                    <a:pt x="186" y="997"/>
                  </a:lnTo>
                  <a:lnTo>
                    <a:pt x="180" y="975"/>
                  </a:lnTo>
                  <a:lnTo>
                    <a:pt x="164" y="919"/>
                  </a:lnTo>
                  <a:lnTo>
                    <a:pt x="145" y="856"/>
                  </a:lnTo>
                  <a:lnTo>
                    <a:pt x="125" y="792"/>
                  </a:lnTo>
                  <a:lnTo>
                    <a:pt x="106" y="733"/>
                  </a:lnTo>
                  <a:lnTo>
                    <a:pt x="98" y="707"/>
                  </a:lnTo>
                  <a:lnTo>
                    <a:pt x="92" y="685"/>
                  </a:lnTo>
                  <a:lnTo>
                    <a:pt x="88" y="667"/>
                  </a:lnTo>
                  <a:lnTo>
                    <a:pt x="85" y="655"/>
                  </a:lnTo>
                  <a:lnTo>
                    <a:pt x="85" y="643"/>
                  </a:lnTo>
                  <a:lnTo>
                    <a:pt x="85" y="625"/>
                  </a:lnTo>
                  <a:lnTo>
                    <a:pt x="86" y="605"/>
                  </a:lnTo>
                  <a:lnTo>
                    <a:pt x="88" y="582"/>
                  </a:lnTo>
                  <a:lnTo>
                    <a:pt x="91" y="555"/>
                  </a:lnTo>
                  <a:lnTo>
                    <a:pt x="95" y="527"/>
                  </a:lnTo>
                  <a:lnTo>
                    <a:pt x="100" y="497"/>
                  </a:lnTo>
                  <a:lnTo>
                    <a:pt x="105" y="467"/>
                  </a:lnTo>
                  <a:lnTo>
                    <a:pt x="111" y="435"/>
                  </a:lnTo>
                  <a:lnTo>
                    <a:pt x="118" y="406"/>
                  </a:lnTo>
                  <a:lnTo>
                    <a:pt x="124" y="376"/>
                  </a:lnTo>
                  <a:lnTo>
                    <a:pt x="131" y="348"/>
                  </a:lnTo>
                  <a:lnTo>
                    <a:pt x="139" y="323"/>
                  </a:lnTo>
                  <a:lnTo>
                    <a:pt x="147" y="299"/>
                  </a:lnTo>
                  <a:lnTo>
                    <a:pt x="155" y="280"/>
                  </a:lnTo>
                  <a:lnTo>
                    <a:pt x="163" y="265"/>
                  </a:lnTo>
                  <a:lnTo>
                    <a:pt x="168" y="258"/>
                  </a:lnTo>
                  <a:lnTo>
                    <a:pt x="175" y="250"/>
                  </a:lnTo>
                  <a:lnTo>
                    <a:pt x="182" y="242"/>
                  </a:lnTo>
                  <a:lnTo>
                    <a:pt x="190" y="234"/>
                  </a:lnTo>
                  <a:lnTo>
                    <a:pt x="208" y="218"/>
                  </a:lnTo>
                  <a:lnTo>
                    <a:pt x="230" y="201"/>
                  </a:lnTo>
                  <a:lnTo>
                    <a:pt x="254" y="182"/>
                  </a:lnTo>
                  <a:lnTo>
                    <a:pt x="280" y="164"/>
                  </a:lnTo>
                  <a:lnTo>
                    <a:pt x="307" y="146"/>
                  </a:lnTo>
                  <a:lnTo>
                    <a:pt x="334" y="129"/>
                  </a:lnTo>
                  <a:lnTo>
                    <a:pt x="387" y="95"/>
                  </a:lnTo>
                  <a:lnTo>
                    <a:pt x="434" y="68"/>
                  </a:lnTo>
                  <a:lnTo>
                    <a:pt x="469" y="47"/>
                  </a:lnTo>
                  <a:lnTo>
                    <a:pt x="488" y="36"/>
                  </a:lnTo>
                  <a:lnTo>
                    <a:pt x="494" y="34"/>
                  </a:lnTo>
                  <a:lnTo>
                    <a:pt x="502" y="33"/>
                  </a:lnTo>
                  <a:lnTo>
                    <a:pt x="511" y="32"/>
                  </a:lnTo>
                  <a:lnTo>
                    <a:pt x="521" y="32"/>
                  </a:lnTo>
                  <a:lnTo>
                    <a:pt x="531" y="33"/>
                  </a:lnTo>
                  <a:lnTo>
                    <a:pt x="542" y="34"/>
                  </a:lnTo>
                  <a:lnTo>
                    <a:pt x="553" y="36"/>
                  </a:lnTo>
                  <a:lnTo>
                    <a:pt x="564" y="40"/>
                  </a:lnTo>
                  <a:lnTo>
                    <a:pt x="574" y="44"/>
                  </a:lnTo>
                  <a:lnTo>
                    <a:pt x="583" y="49"/>
                  </a:lnTo>
                  <a:lnTo>
                    <a:pt x="590" y="55"/>
                  </a:lnTo>
                  <a:lnTo>
                    <a:pt x="597" y="63"/>
                  </a:lnTo>
                  <a:lnTo>
                    <a:pt x="599" y="67"/>
                  </a:lnTo>
                  <a:lnTo>
                    <a:pt x="601" y="71"/>
                  </a:lnTo>
                  <a:lnTo>
                    <a:pt x="602" y="75"/>
                  </a:lnTo>
                  <a:lnTo>
                    <a:pt x="603" y="80"/>
                  </a:lnTo>
                  <a:lnTo>
                    <a:pt x="603" y="85"/>
                  </a:lnTo>
                  <a:lnTo>
                    <a:pt x="602" y="90"/>
                  </a:lnTo>
                  <a:lnTo>
                    <a:pt x="601" y="96"/>
                  </a:lnTo>
                  <a:lnTo>
                    <a:pt x="599" y="101"/>
                  </a:lnTo>
                  <a:lnTo>
                    <a:pt x="596" y="108"/>
                  </a:lnTo>
                  <a:lnTo>
                    <a:pt x="593" y="114"/>
                  </a:lnTo>
                  <a:lnTo>
                    <a:pt x="588" y="122"/>
                  </a:lnTo>
                  <a:lnTo>
                    <a:pt x="582" y="128"/>
                  </a:lnTo>
                  <a:lnTo>
                    <a:pt x="569" y="143"/>
                  </a:lnTo>
                  <a:lnTo>
                    <a:pt x="553" y="158"/>
                  </a:lnTo>
                  <a:lnTo>
                    <a:pt x="517" y="190"/>
                  </a:lnTo>
                  <a:lnTo>
                    <a:pt x="476" y="224"/>
                  </a:lnTo>
                  <a:lnTo>
                    <a:pt x="456" y="240"/>
                  </a:lnTo>
                  <a:lnTo>
                    <a:pt x="437" y="258"/>
                  </a:lnTo>
                  <a:lnTo>
                    <a:pt x="418" y="275"/>
                  </a:lnTo>
                  <a:lnTo>
                    <a:pt x="401" y="292"/>
                  </a:lnTo>
                  <a:lnTo>
                    <a:pt x="386" y="308"/>
                  </a:lnTo>
                  <a:lnTo>
                    <a:pt x="374" y="325"/>
                  </a:lnTo>
                  <a:lnTo>
                    <a:pt x="369" y="333"/>
                  </a:lnTo>
                  <a:lnTo>
                    <a:pt x="364" y="340"/>
                  </a:lnTo>
                  <a:lnTo>
                    <a:pt x="361" y="348"/>
                  </a:lnTo>
                  <a:lnTo>
                    <a:pt x="358" y="355"/>
                  </a:lnTo>
                  <a:lnTo>
                    <a:pt x="358" y="804"/>
                  </a:lnTo>
                  <a:lnTo>
                    <a:pt x="515" y="894"/>
                  </a:lnTo>
                  <a:lnTo>
                    <a:pt x="203" y="1129"/>
                  </a:lnTo>
                  <a:lnTo>
                    <a:pt x="781" y="1357"/>
                  </a:lnTo>
                  <a:lnTo>
                    <a:pt x="502" y="1658"/>
                  </a:lnTo>
                  <a:lnTo>
                    <a:pt x="0" y="1265"/>
                  </a:lnTo>
                  <a:close/>
                  <a:moveTo>
                    <a:pt x="400" y="374"/>
                  </a:moveTo>
                  <a:lnTo>
                    <a:pt x="402" y="367"/>
                  </a:lnTo>
                  <a:lnTo>
                    <a:pt x="407" y="359"/>
                  </a:lnTo>
                  <a:lnTo>
                    <a:pt x="413" y="349"/>
                  </a:lnTo>
                  <a:lnTo>
                    <a:pt x="422" y="338"/>
                  </a:lnTo>
                  <a:lnTo>
                    <a:pt x="444" y="312"/>
                  </a:lnTo>
                  <a:lnTo>
                    <a:pt x="470" y="283"/>
                  </a:lnTo>
                  <a:lnTo>
                    <a:pt x="499" y="254"/>
                  </a:lnTo>
                  <a:lnTo>
                    <a:pt x="527" y="223"/>
                  </a:lnTo>
                  <a:lnTo>
                    <a:pt x="553" y="195"/>
                  </a:lnTo>
                  <a:lnTo>
                    <a:pt x="576" y="169"/>
                  </a:lnTo>
                  <a:lnTo>
                    <a:pt x="597" y="145"/>
                  </a:lnTo>
                  <a:lnTo>
                    <a:pt x="619" y="119"/>
                  </a:lnTo>
                  <a:lnTo>
                    <a:pt x="642" y="94"/>
                  </a:lnTo>
                  <a:lnTo>
                    <a:pt x="663" y="70"/>
                  </a:lnTo>
                  <a:lnTo>
                    <a:pt x="684" y="47"/>
                  </a:lnTo>
                  <a:lnTo>
                    <a:pt x="702" y="29"/>
                  </a:lnTo>
                  <a:lnTo>
                    <a:pt x="716" y="16"/>
                  </a:lnTo>
                  <a:lnTo>
                    <a:pt x="726" y="9"/>
                  </a:lnTo>
                  <a:lnTo>
                    <a:pt x="736" y="6"/>
                  </a:lnTo>
                  <a:lnTo>
                    <a:pt x="750" y="3"/>
                  </a:lnTo>
                  <a:lnTo>
                    <a:pt x="769" y="1"/>
                  </a:lnTo>
                  <a:lnTo>
                    <a:pt x="789" y="0"/>
                  </a:lnTo>
                  <a:lnTo>
                    <a:pt x="799" y="0"/>
                  </a:lnTo>
                  <a:lnTo>
                    <a:pt x="809" y="1"/>
                  </a:lnTo>
                  <a:lnTo>
                    <a:pt x="819" y="3"/>
                  </a:lnTo>
                  <a:lnTo>
                    <a:pt x="830" y="5"/>
                  </a:lnTo>
                  <a:lnTo>
                    <a:pt x="839" y="8"/>
                  </a:lnTo>
                  <a:lnTo>
                    <a:pt x="848" y="12"/>
                  </a:lnTo>
                  <a:lnTo>
                    <a:pt x="856" y="17"/>
                  </a:lnTo>
                  <a:lnTo>
                    <a:pt x="863" y="22"/>
                  </a:lnTo>
                  <a:lnTo>
                    <a:pt x="869" y="28"/>
                  </a:lnTo>
                  <a:lnTo>
                    <a:pt x="874" y="33"/>
                  </a:lnTo>
                  <a:lnTo>
                    <a:pt x="877" y="38"/>
                  </a:lnTo>
                  <a:lnTo>
                    <a:pt x="880" y="42"/>
                  </a:lnTo>
                  <a:lnTo>
                    <a:pt x="882" y="46"/>
                  </a:lnTo>
                  <a:lnTo>
                    <a:pt x="883" y="49"/>
                  </a:lnTo>
                  <a:lnTo>
                    <a:pt x="883" y="52"/>
                  </a:lnTo>
                  <a:lnTo>
                    <a:pt x="883" y="55"/>
                  </a:lnTo>
                  <a:lnTo>
                    <a:pt x="881" y="60"/>
                  </a:lnTo>
                  <a:lnTo>
                    <a:pt x="879" y="63"/>
                  </a:lnTo>
                  <a:lnTo>
                    <a:pt x="877" y="64"/>
                  </a:lnTo>
                  <a:lnTo>
                    <a:pt x="876" y="65"/>
                  </a:lnTo>
                  <a:lnTo>
                    <a:pt x="449" y="498"/>
                  </a:lnTo>
                  <a:lnTo>
                    <a:pt x="447" y="497"/>
                  </a:lnTo>
                  <a:lnTo>
                    <a:pt x="440" y="495"/>
                  </a:lnTo>
                  <a:lnTo>
                    <a:pt x="435" y="492"/>
                  </a:lnTo>
                  <a:lnTo>
                    <a:pt x="429" y="489"/>
                  </a:lnTo>
                  <a:lnTo>
                    <a:pt x="423" y="485"/>
                  </a:lnTo>
                  <a:lnTo>
                    <a:pt x="418" y="479"/>
                  </a:lnTo>
                  <a:lnTo>
                    <a:pt x="413" y="472"/>
                  </a:lnTo>
                  <a:lnTo>
                    <a:pt x="408" y="464"/>
                  </a:lnTo>
                  <a:lnTo>
                    <a:pt x="404" y="454"/>
                  </a:lnTo>
                  <a:lnTo>
                    <a:pt x="401" y="441"/>
                  </a:lnTo>
                  <a:lnTo>
                    <a:pt x="399" y="428"/>
                  </a:lnTo>
                  <a:lnTo>
                    <a:pt x="398" y="412"/>
                  </a:lnTo>
                  <a:lnTo>
                    <a:pt x="398" y="395"/>
                  </a:lnTo>
                  <a:lnTo>
                    <a:pt x="400" y="374"/>
                  </a:lnTo>
                  <a:close/>
                  <a:moveTo>
                    <a:pt x="462" y="554"/>
                  </a:moveTo>
                  <a:lnTo>
                    <a:pt x="879" y="127"/>
                  </a:lnTo>
                  <a:lnTo>
                    <a:pt x="883" y="126"/>
                  </a:lnTo>
                  <a:lnTo>
                    <a:pt x="895" y="122"/>
                  </a:lnTo>
                  <a:lnTo>
                    <a:pt x="911" y="118"/>
                  </a:lnTo>
                  <a:lnTo>
                    <a:pt x="930" y="116"/>
                  </a:lnTo>
                  <a:lnTo>
                    <a:pt x="940" y="116"/>
                  </a:lnTo>
                  <a:lnTo>
                    <a:pt x="951" y="117"/>
                  </a:lnTo>
                  <a:lnTo>
                    <a:pt x="963" y="119"/>
                  </a:lnTo>
                  <a:lnTo>
                    <a:pt x="973" y="123"/>
                  </a:lnTo>
                  <a:lnTo>
                    <a:pt x="983" y="128"/>
                  </a:lnTo>
                  <a:lnTo>
                    <a:pt x="993" y="134"/>
                  </a:lnTo>
                  <a:lnTo>
                    <a:pt x="998" y="138"/>
                  </a:lnTo>
                  <a:lnTo>
                    <a:pt x="1002" y="142"/>
                  </a:lnTo>
                  <a:lnTo>
                    <a:pt x="1006" y="147"/>
                  </a:lnTo>
                  <a:lnTo>
                    <a:pt x="1010" y="153"/>
                  </a:lnTo>
                  <a:lnTo>
                    <a:pt x="1016" y="164"/>
                  </a:lnTo>
                  <a:lnTo>
                    <a:pt x="1022" y="174"/>
                  </a:lnTo>
                  <a:lnTo>
                    <a:pt x="1025" y="184"/>
                  </a:lnTo>
                  <a:lnTo>
                    <a:pt x="1027" y="193"/>
                  </a:lnTo>
                  <a:lnTo>
                    <a:pt x="1028" y="201"/>
                  </a:lnTo>
                  <a:lnTo>
                    <a:pt x="1028" y="209"/>
                  </a:lnTo>
                  <a:lnTo>
                    <a:pt x="1027" y="216"/>
                  </a:lnTo>
                  <a:lnTo>
                    <a:pt x="1025" y="221"/>
                  </a:lnTo>
                  <a:lnTo>
                    <a:pt x="1021" y="231"/>
                  </a:lnTo>
                  <a:lnTo>
                    <a:pt x="1015" y="238"/>
                  </a:lnTo>
                  <a:lnTo>
                    <a:pt x="1011" y="242"/>
                  </a:lnTo>
                  <a:lnTo>
                    <a:pt x="1010" y="244"/>
                  </a:lnTo>
                  <a:lnTo>
                    <a:pt x="580" y="700"/>
                  </a:lnTo>
                  <a:lnTo>
                    <a:pt x="575" y="701"/>
                  </a:lnTo>
                  <a:lnTo>
                    <a:pt x="564" y="701"/>
                  </a:lnTo>
                  <a:lnTo>
                    <a:pt x="547" y="702"/>
                  </a:lnTo>
                  <a:lnTo>
                    <a:pt x="527" y="701"/>
                  </a:lnTo>
                  <a:lnTo>
                    <a:pt x="517" y="699"/>
                  </a:lnTo>
                  <a:lnTo>
                    <a:pt x="507" y="697"/>
                  </a:lnTo>
                  <a:lnTo>
                    <a:pt x="495" y="694"/>
                  </a:lnTo>
                  <a:lnTo>
                    <a:pt x="486" y="691"/>
                  </a:lnTo>
                  <a:lnTo>
                    <a:pt x="476" y="686"/>
                  </a:lnTo>
                  <a:lnTo>
                    <a:pt x="468" y="680"/>
                  </a:lnTo>
                  <a:lnTo>
                    <a:pt x="461" y="673"/>
                  </a:lnTo>
                  <a:lnTo>
                    <a:pt x="456" y="665"/>
                  </a:lnTo>
                  <a:lnTo>
                    <a:pt x="451" y="656"/>
                  </a:lnTo>
                  <a:lnTo>
                    <a:pt x="449" y="646"/>
                  </a:lnTo>
                  <a:lnTo>
                    <a:pt x="447" y="636"/>
                  </a:lnTo>
                  <a:lnTo>
                    <a:pt x="446" y="626"/>
                  </a:lnTo>
                  <a:lnTo>
                    <a:pt x="446" y="617"/>
                  </a:lnTo>
                  <a:lnTo>
                    <a:pt x="446" y="608"/>
                  </a:lnTo>
                  <a:lnTo>
                    <a:pt x="448" y="599"/>
                  </a:lnTo>
                  <a:lnTo>
                    <a:pt x="449" y="591"/>
                  </a:lnTo>
                  <a:lnTo>
                    <a:pt x="457" y="564"/>
                  </a:lnTo>
                  <a:lnTo>
                    <a:pt x="462" y="554"/>
                  </a:lnTo>
                  <a:close/>
                  <a:moveTo>
                    <a:pt x="635" y="681"/>
                  </a:moveTo>
                  <a:lnTo>
                    <a:pt x="1016" y="290"/>
                  </a:lnTo>
                  <a:lnTo>
                    <a:pt x="1020" y="288"/>
                  </a:lnTo>
                  <a:lnTo>
                    <a:pt x="1028" y="284"/>
                  </a:lnTo>
                  <a:lnTo>
                    <a:pt x="1040" y="280"/>
                  </a:lnTo>
                  <a:lnTo>
                    <a:pt x="1055" y="277"/>
                  </a:lnTo>
                  <a:lnTo>
                    <a:pt x="1063" y="276"/>
                  </a:lnTo>
                  <a:lnTo>
                    <a:pt x="1072" y="276"/>
                  </a:lnTo>
                  <a:lnTo>
                    <a:pt x="1080" y="278"/>
                  </a:lnTo>
                  <a:lnTo>
                    <a:pt x="1090" y="280"/>
                  </a:lnTo>
                  <a:lnTo>
                    <a:pt x="1098" y="284"/>
                  </a:lnTo>
                  <a:lnTo>
                    <a:pt x="1106" y="289"/>
                  </a:lnTo>
                  <a:lnTo>
                    <a:pt x="1114" y="296"/>
                  </a:lnTo>
                  <a:lnTo>
                    <a:pt x="1121" y="306"/>
                  </a:lnTo>
                  <a:lnTo>
                    <a:pt x="1127" y="317"/>
                  </a:lnTo>
                  <a:lnTo>
                    <a:pt x="1132" y="329"/>
                  </a:lnTo>
                  <a:lnTo>
                    <a:pt x="1137" y="341"/>
                  </a:lnTo>
                  <a:lnTo>
                    <a:pt x="1140" y="353"/>
                  </a:lnTo>
                  <a:lnTo>
                    <a:pt x="1143" y="366"/>
                  </a:lnTo>
                  <a:lnTo>
                    <a:pt x="1145" y="378"/>
                  </a:lnTo>
                  <a:lnTo>
                    <a:pt x="1147" y="392"/>
                  </a:lnTo>
                  <a:lnTo>
                    <a:pt x="1149" y="403"/>
                  </a:lnTo>
                  <a:lnTo>
                    <a:pt x="1151" y="425"/>
                  </a:lnTo>
                  <a:lnTo>
                    <a:pt x="1151" y="443"/>
                  </a:lnTo>
                  <a:lnTo>
                    <a:pt x="1151" y="455"/>
                  </a:lnTo>
                  <a:lnTo>
                    <a:pt x="1151" y="459"/>
                  </a:lnTo>
                  <a:lnTo>
                    <a:pt x="1142" y="457"/>
                  </a:lnTo>
                  <a:lnTo>
                    <a:pt x="1124" y="451"/>
                  </a:lnTo>
                  <a:lnTo>
                    <a:pt x="1113" y="449"/>
                  </a:lnTo>
                  <a:lnTo>
                    <a:pt x="1102" y="449"/>
                  </a:lnTo>
                  <a:lnTo>
                    <a:pt x="1097" y="449"/>
                  </a:lnTo>
                  <a:lnTo>
                    <a:pt x="1093" y="450"/>
                  </a:lnTo>
                  <a:lnTo>
                    <a:pt x="1089" y="451"/>
                  </a:lnTo>
                  <a:lnTo>
                    <a:pt x="1085" y="453"/>
                  </a:lnTo>
                  <a:lnTo>
                    <a:pt x="1067" y="471"/>
                  </a:lnTo>
                  <a:lnTo>
                    <a:pt x="1031" y="511"/>
                  </a:lnTo>
                  <a:lnTo>
                    <a:pt x="982" y="563"/>
                  </a:lnTo>
                  <a:lnTo>
                    <a:pt x="927" y="624"/>
                  </a:lnTo>
                  <a:lnTo>
                    <a:pt x="873" y="683"/>
                  </a:lnTo>
                  <a:lnTo>
                    <a:pt x="827" y="735"/>
                  </a:lnTo>
                  <a:lnTo>
                    <a:pt x="794" y="772"/>
                  </a:lnTo>
                  <a:lnTo>
                    <a:pt x="782" y="786"/>
                  </a:lnTo>
                  <a:lnTo>
                    <a:pt x="779" y="788"/>
                  </a:lnTo>
                  <a:lnTo>
                    <a:pt x="770" y="795"/>
                  </a:lnTo>
                  <a:lnTo>
                    <a:pt x="764" y="799"/>
                  </a:lnTo>
                  <a:lnTo>
                    <a:pt x="756" y="804"/>
                  </a:lnTo>
                  <a:lnTo>
                    <a:pt x="748" y="808"/>
                  </a:lnTo>
                  <a:lnTo>
                    <a:pt x="739" y="812"/>
                  </a:lnTo>
                  <a:lnTo>
                    <a:pt x="730" y="815"/>
                  </a:lnTo>
                  <a:lnTo>
                    <a:pt x="720" y="817"/>
                  </a:lnTo>
                  <a:lnTo>
                    <a:pt x="709" y="818"/>
                  </a:lnTo>
                  <a:lnTo>
                    <a:pt x="698" y="817"/>
                  </a:lnTo>
                  <a:lnTo>
                    <a:pt x="686" y="814"/>
                  </a:lnTo>
                  <a:lnTo>
                    <a:pt x="674" y="809"/>
                  </a:lnTo>
                  <a:lnTo>
                    <a:pt x="669" y="806"/>
                  </a:lnTo>
                  <a:lnTo>
                    <a:pt x="663" y="802"/>
                  </a:lnTo>
                  <a:lnTo>
                    <a:pt x="657" y="797"/>
                  </a:lnTo>
                  <a:lnTo>
                    <a:pt x="651" y="792"/>
                  </a:lnTo>
                  <a:lnTo>
                    <a:pt x="641" y="781"/>
                  </a:lnTo>
                  <a:lnTo>
                    <a:pt x="633" y="769"/>
                  </a:lnTo>
                  <a:lnTo>
                    <a:pt x="626" y="758"/>
                  </a:lnTo>
                  <a:lnTo>
                    <a:pt x="622" y="748"/>
                  </a:lnTo>
                  <a:lnTo>
                    <a:pt x="620" y="739"/>
                  </a:lnTo>
                  <a:lnTo>
                    <a:pt x="618" y="730"/>
                  </a:lnTo>
                  <a:lnTo>
                    <a:pt x="618" y="721"/>
                  </a:lnTo>
                  <a:lnTo>
                    <a:pt x="619" y="714"/>
                  </a:lnTo>
                  <a:lnTo>
                    <a:pt x="621" y="707"/>
                  </a:lnTo>
                  <a:lnTo>
                    <a:pt x="623" y="699"/>
                  </a:lnTo>
                  <a:lnTo>
                    <a:pt x="626" y="694"/>
                  </a:lnTo>
                  <a:lnTo>
                    <a:pt x="629" y="689"/>
                  </a:lnTo>
                  <a:lnTo>
                    <a:pt x="633" y="683"/>
                  </a:lnTo>
                  <a:lnTo>
                    <a:pt x="635" y="681"/>
                  </a:lnTo>
                  <a:close/>
                  <a:moveTo>
                    <a:pt x="814" y="811"/>
                  </a:moveTo>
                  <a:lnTo>
                    <a:pt x="825" y="800"/>
                  </a:lnTo>
                  <a:lnTo>
                    <a:pt x="853" y="768"/>
                  </a:lnTo>
                  <a:lnTo>
                    <a:pt x="893" y="724"/>
                  </a:lnTo>
                  <a:lnTo>
                    <a:pt x="939" y="673"/>
                  </a:lnTo>
                  <a:lnTo>
                    <a:pt x="986" y="621"/>
                  </a:lnTo>
                  <a:lnTo>
                    <a:pt x="1029" y="574"/>
                  </a:lnTo>
                  <a:lnTo>
                    <a:pt x="1061" y="541"/>
                  </a:lnTo>
                  <a:lnTo>
                    <a:pt x="1078" y="525"/>
                  </a:lnTo>
                  <a:lnTo>
                    <a:pt x="1088" y="519"/>
                  </a:lnTo>
                  <a:lnTo>
                    <a:pt x="1101" y="513"/>
                  </a:lnTo>
                  <a:lnTo>
                    <a:pt x="1117" y="507"/>
                  </a:lnTo>
                  <a:lnTo>
                    <a:pt x="1135" y="502"/>
                  </a:lnTo>
                  <a:lnTo>
                    <a:pt x="1144" y="500"/>
                  </a:lnTo>
                  <a:lnTo>
                    <a:pt x="1155" y="500"/>
                  </a:lnTo>
                  <a:lnTo>
                    <a:pt x="1164" y="499"/>
                  </a:lnTo>
                  <a:lnTo>
                    <a:pt x="1174" y="500"/>
                  </a:lnTo>
                  <a:lnTo>
                    <a:pt x="1183" y="502"/>
                  </a:lnTo>
                  <a:lnTo>
                    <a:pt x="1192" y="505"/>
                  </a:lnTo>
                  <a:lnTo>
                    <a:pt x="1200" y="509"/>
                  </a:lnTo>
                  <a:lnTo>
                    <a:pt x="1208" y="515"/>
                  </a:lnTo>
                  <a:lnTo>
                    <a:pt x="1212" y="519"/>
                  </a:lnTo>
                  <a:lnTo>
                    <a:pt x="1217" y="524"/>
                  </a:lnTo>
                  <a:lnTo>
                    <a:pt x="1220" y="530"/>
                  </a:lnTo>
                  <a:lnTo>
                    <a:pt x="1224" y="537"/>
                  </a:lnTo>
                  <a:lnTo>
                    <a:pt x="1229" y="554"/>
                  </a:lnTo>
                  <a:lnTo>
                    <a:pt x="1234" y="576"/>
                  </a:lnTo>
                  <a:lnTo>
                    <a:pt x="1239" y="600"/>
                  </a:lnTo>
                  <a:lnTo>
                    <a:pt x="1242" y="627"/>
                  </a:lnTo>
                  <a:lnTo>
                    <a:pt x="1245" y="656"/>
                  </a:lnTo>
                  <a:lnTo>
                    <a:pt x="1247" y="685"/>
                  </a:lnTo>
                  <a:lnTo>
                    <a:pt x="1248" y="716"/>
                  </a:lnTo>
                  <a:lnTo>
                    <a:pt x="1249" y="746"/>
                  </a:lnTo>
                  <a:lnTo>
                    <a:pt x="1249" y="776"/>
                  </a:lnTo>
                  <a:lnTo>
                    <a:pt x="1248" y="804"/>
                  </a:lnTo>
                  <a:lnTo>
                    <a:pt x="1246" y="830"/>
                  </a:lnTo>
                  <a:lnTo>
                    <a:pt x="1244" y="855"/>
                  </a:lnTo>
                  <a:lnTo>
                    <a:pt x="1242" y="875"/>
                  </a:lnTo>
                  <a:lnTo>
                    <a:pt x="1238" y="893"/>
                  </a:lnTo>
                  <a:lnTo>
                    <a:pt x="1095" y="798"/>
                  </a:lnTo>
                  <a:lnTo>
                    <a:pt x="1090" y="804"/>
                  </a:lnTo>
                  <a:lnTo>
                    <a:pt x="1074" y="820"/>
                  </a:lnTo>
                  <a:lnTo>
                    <a:pt x="1053" y="843"/>
                  </a:lnTo>
                  <a:lnTo>
                    <a:pt x="1028" y="868"/>
                  </a:lnTo>
                  <a:lnTo>
                    <a:pt x="1014" y="881"/>
                  </a:lnTo>
                  <a:lnTo>
                    <a:pt x="1000" y="894"/>
                  </a:lnTo>
                  <a:lnTo>
                    <a:pt x="987" y="906"/>
                  </a:lnTo>
                  <a:lnTo>
                    <a:pt x="974" y="917"/>
                  </a:lnTo>
                  <a:lnTo>
                    <a:pt x="962" y="926"/>
                  </a:lnTo>
                  <a:lnTo>
                    <a:pt x="949" y="933"/>
                  </a:lnTo>
                  <a:lnTo>
                    <a:pt x="944" y="935"/>
                  </a:lnTo>
                  <a:lnTo>
                    <a:pt x="940" y="937"/>
                  </a:lnTo>
                  <a:lnTo>
                    <a:pt x="935" y="938"/>
                  </a:lnTo>
                  <a:lnTo>
                    <a:pt x="932" y="938"/>
                  </a:lnTo>
                  <a:lnTo>
                    <a:pt x="924" y="938"/>
                  </a:lnTo>
                  <a:lnTo>
                    <a:pt x="914" y="937"/>
                  </a:lnTo>
                  <a:lnTo>
                    <a:pt x="904" y="935"/>
                  </a:lnTo>
                  <a:lnTo>
                    <a:pt x="893" y="932"/>
                  </a:lnTo>
                  <a:lnTo>
                    <a:pt x="881" y="929"/>
                  </a:lnTo>
                  <a:lnTo>
                    <a:pt x="869" y="924"/>
                  </a:lnTo>
                  <a:lnTo>
                    <a:pt x="858" y="919"/>
                  </a:lnTo>
                  <a:lnTo>
                    <a:pt x="847" y="912"/>
                  </a:lnTo>
                  <a:lnTo>
                    <a:pt x="837" y="904"/>
                  </a:lnTo>
                  <a:lnTo>
                    <a:pt x="829" y="894"/>
                  </a:lnTo>
                  <a:lnTo>
                    <a:pt x="825" y="889"/>
                  </a:lnTo>
                  <a:lnTo>
                    <a:pt x="820" y="884"/>
                  </a:lnTo>
                  <a:lnTo>
                    <a:pt x="817" y="878"/>
                  </a:lnTo>
                  <a:lnTo>
                    <a:pt x="814" y="872"/>
                  </a:lnTo>
                  <a:lnTo>
                    <a:pt x="812" y="866"/>
                  </a:lnTo>
                  <a:lnTo>
                    <a:pt x="811" y="860"/>
                  </a:lnTo>
                  <a:lnTo>
                    <a:pt x="809" y="853"/>
                  </a:lnTo>
                  <a:lnTo>
                    <a:pt x="809" y="845"/>
                  </a:lnTo>
                  <a:lnTo>
                    <a:pt x="809" y="838"/>
                  </a:lnTo>
                  <a:lnTo>
                    <a:pt x="810" y="829"/>
                  </a:lnTo>
                  <a:lnTo>
                    <a:pt x="812" y="820"/>
                  </a:lnTo>
                  <a:lnTo>
                    <a:pt x="814" y="811"/>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4"/>
            <p:cNvSpPr>
              <a:spLocks/>
            </p:cNvSpPr>
            <p:nvPr/>
          </p:nvSpPr>
          <p:spPr bwMode="auto">
            <a:xfrm>
              <a:off x="3690938" y="533400"/>
              <a:ext cx="866775" cy="484188"/>
            </a:xfrm>
            <a:custGeom>
              <a:avLst/>
              <a:gdLst>
                <a:gd name="T0" fmla="*/ 0 w 1093"/>
                <a:gd name="T1" fmla="*/ 0 h 610"/>
                <a:gd name="T2" fmla="*/ 1093 w 1093"/>
                <a:gd name="T3" fmla="*/ 417 h 610"/>
                <a:gd name="T4" fmla="*/ 842 w 1093"/>
                <a:gd name="T5" fmla="*/ 610 h 610"/>
                <a:gd name="T6" fmla="*/ 832 w 1093"/>
                <a:gd name="T7" fmla="*/ 603 h 610"/>
                <a:gd name="T8" fmla="*/ 806 w 1093"/>
                <a:gd name="T9" fmla="*/ 585 h 610"/>
                <a:gd name="T10" fmla="*/ 763 w 1093"/>
                <a:gd name="T11" fmla="*/ 556 h 610"/>
                <a:gd name="T12" fmla="*/ 709 w 1093"/>
                <a:gd name="T13" fmla="*/ 518 h 610"/>
                <a:gd name="T14" fmla="*/ 645 w 1093"/>
                <a:gd name="T15" fmla="*/ 473 h 610"/>
                <a:gd name="T16" fmla="*/ 573 w 1093"/>
                <a:gd name="T17" fmla="*/ 423 h 610"/>
                <a:gd name="T18" fmla="*/ 497 w 1093"/>
                <a:gd name="T19" fmla="*/ 370 h 610"/>
                <a:gd name="T20" fmla="*/ 418 w 1093"/>
                <a:gd name="T21" fmla="*/ 314 h 610"/>
                <a:gd name="T22" fmla="*/ 339 w 1093"/>
                <a:gd name="T23" fmla="*/ 258 h 610"/>
                <a:gd name="T24" fmla="*/ 262 w 1093"/>
                <a:gd name="T25" fmla="*/ 203 h 610"/>
                <a:gd name="T26" fmla="*/ 191 w 1093"/>
                <a:gd name="T27" fmla="*/ 151 h 610"/>
                <a:gd name="T28" fmla="*/ 128 w 1093"/>
                <a:gd name="T29" fmla="*/ 105 h 610"/>
                <a:gd name="T30" fmla="*/ 75 w 1093"/>
                <a:gd name="T31" fmla="*/ 65 h 610"/>
                <a:gd name="T32" fmla="*/ 34 w 1093"/>
                <a:gd name="T33" fmla="*/ 33 h 610"/>
                <a:gd name="T34" fmla="*/ 19 w 1093"/>
                <a:gd name="T35" fmla="*/ 20 h 610"/>
                <a:gd name="T36" fmla="*/ 9 w 1093"/>
                <a:gd name="T37" fmla="*/ 10 h 610"/>
                <a:gd name="T38" fmla="*/ 2 w 1093"/>
                <a:gd name="T39" fmla="*/ 4 h 610"/>
                <a:gd name="T40" fmla="*/ 0 w 1093"/>
                <a:gd name="T4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3" h="610">
                  <a:moveTo>
                    <a:pt x="0" y="0"/>
                  </a:moveTo>
                  <a:lnTo>
                    <a:pt x="1093" y="417"/>
                  </a:lnTo>
                  <a:lnTo>
                    <a:pt x="842" y="610"/>
                  </a:lnTo>
                  <a:lnTo>
                    <a:pt x="832" y="603"/>
                  </a:lnTo>
                  <a:lnTo>
                    <a:pt x="806" y="585"/>
                  </a:lnTo>
                  <a:lnTo>
                    <a:pt x="763" y="556"/>
                  </a:lnTo>
                  <a:lnTo>
                    <a:pt x="709" y="518"/>
                  </a:lnTo>
                  <a:lnTo>
                    <a:pt x="645" y="473"/>
                  </a:lnTo>
                  <a:lnTo>
                    <a:pt x="573" y="423"/>
                  </a:lnTo>
                  <a:lnTo>
                    <a:pt x="497" y="370"/>
                  </a:lnTo>
                  <a:lnTo>
                    <a:pt x="418" y="314"/>
                  </a:lnTo>
                  <a:lnTo>
                    <a:pt x="339" y="258"/>
                  </a:lnTo>
                  <a:lnTo>
                    <a:pt x="262" y="203"/>
                  </a:lnTo>
                  <a:lnTo>
                    <a:pt x="191" y="151"/>
                  </a:lnTo>
                  <a:lnTo>
                    <a:pt x="128" y="105"/>
                  </a:lnTo>
                  <a:lnTo>
                    <a:pt x="75" y="65"/>
                  </a:lnTo>
                  <a:lnTo>
                    <a:pt x="34" y="33"/>
                  </a:lnTo>
                  <a:lnTo>
                    <a:pt x="19" y="20"/>
                  </a:lnTo>
                  <a:lnTo>
                    <a:pt x="9" y="10"/>
                  </a:lnTo>
                  <a:lnTo>
                    <a:pt x="2" y="4"/>
                  </a:lnTo>
                  <a:lnTo>
                    <a:pt x="0"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5"/>
            <p:cNvSpPr>
              <a:spLocks/>
            </p:cNvSpPr>
            <p:nvPr/>
          </p:nvSpPr>
          <p:spPr bwMode="auto">
            <a:xfrm>
              <a:off x="4519613" y="1370013"/>
              <a:ext cx="1417638" cy="884238"/>
            </a:xfrm>
            <a:custGeom>
              <a:avLst/>
              <a:gdLst>
                <a:gd name="T0" fmla="*/ 113 w 1788"/>
                <a:gd name="T1" fmla="*/ 4 h 1115"/>
                <a:gd name="T2" fmla="*/ 126 w 1788"/>
                <a:gd name="T3" fmla="*/ 22 h 1115"/>
                <a:gd name="T4" fmla="*/ 142 w 1788"/>
                <a:gd name="T5" fmla="*/ 37 h 1115"/>
                <a:gd name="T6" fmla="*/ 162 w 1788"/>
                <a:gd name="T7" fmla="*/ 53 h 1115"/>
                <a:gd name="T8" fmla="*/ 188 w 1788"/>
                <a:gd name="T9" fmla="*/ 66 h 1115"/>
                <a:gd name="T10" fmla="*/ 220 w 1788"/>
                <a:gd name="T11" fmla="*/ 75 h 1115"/>
                <a:gd name="T12" fmla="*/ 247 w 1788"/>
                <a:gd name="T13" fmla="*/ 78 h 1115"/>
                <a:gd name="T14" fmla="*/ 267 w 1788"/>
                <a:gd name="T15" fmla="*/ 77 h 1115"/>
                <a:gd name="T16" fmla="*/ 279 w 1788"/>
                <a:gd name="T17" fmla="*/ 80 h 1115"/>
                <a:gd name="T18" fmla="*/ 287 w 1788"/>
                <a:gd name="T19" fmla="*/ 105 h 1115"/>
                <a:gd name="T20" fmla="*/ 299 w 1788"/>
                <a:gd name="T21" fmla="*/ 126 h 1115"/>
                <a:gd name="T22" fmla="*/ 318 w 1788"/>
                <a:gd name="T23" fmla="*/ 149 h 1115"/>
                <a:gd name="T24" fmla="*/ 338 w 1788"/>
                <a:gd name="T25" fmla="*/ 164 h 1115"/>
                <a:gd name="T26" fmla="*/ 354 w 1788"/>
                <a:gd name="T27" fmla="*/ 173 h 1115"/>
                <a:gd name="T28" fmla="*/ 372 w 1788"/>
                <a:gd name="T29" fmla="*/ 181 h 1115"/>
                <a:gd name="T30" fmla="*/ 394 w 1788"/>
                <a:gd name="T31" fmla="*/ 186 h 1115"/>
                <a:gd name="T32" fmla="*/ 418 w 1788"/>
                <a:gd name="T33" fmla="*/ 190 h 1115"/>
                <a:gd name="T34" fmla="*/ 445 w 1788"/>
                <a:gd name="T35" fmla="*/ 190 h 1115"/>
                <a:gd name="T36" fmla="*/ 462 w 1788"/>
                <a:gd name="T37" fmla="*/ 196 h 1115"/>
                <a:gd name="T38" fmla="*/ 472 w 1788"/>
                <a:gd name="T39" fmla="*/ 225 h 1115"/>
                <a:gd name="T40" fmla="*/ 485 w 1788"/>
                <a:gd name="T41" fmla="*/ 250 h 1115"/>
                <a:gd name="T42" fmla="*/ 504 w 1788"/>
                <a:gd name="T43" fmla="*/ 276 h 1115"/>
                <a:gd name="T44" fmla="*/ 523 w 1788"/>
                <a:gd name="T45" fmla="*/ 294 h 1115"/>
                <a:gd name="T46" fmla="*/ 538 w 1788"/>
                <a:gd name="T47" fmla="*/ 303 h 1115"/>
                <a:gd name="T48" fmla="*/ 554 w 1788"/>
                <a:gd name="T49" fmla="*/ 310 h 1115"/>
                <a:gd name="T50" fmla="*/ 573 w 1788"/>
                <a:gd name="T51" fmla="*/ 314 h 1115"/>
                <a:gd name="T52" fmla="*/ 594 w 1788"/>
                <a:gd name="T53" fmla="*/ 316 h 1115"/>
                <a:gd name="T54" fmla="*/ 617 w 1788"/>
                <a:gd name="T55" fmla="*/ 313 h 1115"/>
                <a:gd name="T56" fmla="*/ 655 w 1788"/>
                <a:gd name="T57" fmla="*/ 303 h 1115"/>
                <a:gd name="T58" fmla="*/ 696 w 1788"/>
                <a:gd name="T59" fmla="*/ 284 h 1115"/>
                <a:gd name="T60" fmla="*/ 731 w 1788"/>
                <a:gd name="T61" fmla="*/ 262 h 1115"/>
                <a:gd name="T62" fmla="*/ 757 w 1788"/>
                <a:gd name="T63" fmla="*/ 238 h 1115"/>
                <a:gd name="T64" fmla="*/ 776 w 1788"/>
                <a:gd name="T65" fmla="*/ 216 h 1115"/>
                <a:gd name="T66" fmla="*/ 790 w 1788"/>
                <a:gd name="T67" fmla="*/ 195 h 1115"/>
                <a:gd name="T68" fmla="*/ 801 w 1788"/>
                <a:gd name="T69" fmla="*/ 175 h 1115"/>
                <a:gd name="T70" fmla="*/ 920 w 1788"/>
                <a:gd name="T71" fmla="*/ 271 h 1115"/>
                <a:gd name="T72" fmla="*/ 1788 w 1788"/>
                <a:gd name="T73" fmla="*/ 1115 h 1115"/>
                <a:gd name="T74" fmla="*/ 300 w 1788"/>
                <a:gd name="T75" fmla="*/ 209 h 1115"/>
                <a:gd name="T76" fmla="*/ 111 w 1788"/>
                <a:gd name="T77" fmla="*/ 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8" h="1115">
                  <a:moveTo>
                    <a:pt x="111" y="0"/>
                  </a:moveTo>
                  <a:lnTo>
                    <a:pt x="113" y="4"/>
                  </a:lnTo>
                  <a:lnTo>
                    <a:pt x="121" y="14"/>
                  </a:lnTo>
                  <a:lnTo>
                    <a:pt x="126" y="22"/>
                  </a:lnTo>
                  <a:lnTo>
                    <a:pt x="134" y="30"/>
                  </a:lnTo>
                  <a:lnTo>
                    <a:pt x="142" y="37"/>
                  </a:lnTo>
                  <a:lnTo>
                    <a:pt x="152" y="45"/>
                  </a:lnTo>
                  <a:lnTo>
                    <a:pt x="162" y="53"/>
                  </a:lnTo>
                  <a:lnTo>
                    <a:pt x="175" y="60"/>
                  </a:lnTo>
                  <a:lnTo>
                    <a:pt x="188" y="66"/>
                  </a:lnTo>
                  <a:lnTo>
                    <a:pt x="204" y="72"/>
                  </a:lnTo>
                  <a:lnTo>
                    <a:pt x="220" y="75"/>
                  </a:lnTo>
                  <a:lnTo>
                    <a:pt x="237" y="77"/>
                  </a:lnTo>
                  <a:lnTo>
                    <a:pt x="247" y="78"/>
                  </a:lnTo>
                  <a:lnTo>
                    <a:pt x="256" y="77"/>
                  </a:lnTo>
                  <a:lnTo>
                    <a:pt x="267" y="77"/>
                  </a:lnTo>
                  <a:lnTo>
                    <a:pt x="278" y="75"/>
                  </a:lnTo>
                  <a:lnTo>
                    <a:pt x="279" y="80"/>
                  </a:lnTo>
                  <a:lnTo>
                    <a:pt x="283" y="95"/>
                  </a:lnTo>
                  <a:lnTo>
                    <a:pt x="287" y="105"/>
                  </a:lnTo>
                  <a:lnTo>
                    <a:pt x="292" y="115"/>
                  </a:lnTo>
                  <a:lnTo>
                    <a:pt x="299" y="126"/>
                  </a:lnTo>
                  <a:lnTo>
                    <a:pt x="307" y="137"/>
                  </a:lnTo>
                  <a:lnTo>
                    <a:pt x="318" y="149"/>
                  </a:lnTo>
                  <a:lnTo>
                    <a:pt x="331" y="160"/>
                  </a:lnTo>
                  <a:lnTo>
                    <a:pt x="338" y="164"/>
                  </a:lnTo>
                  <a:lnTo>
                    <a:pt x="346" y="169"/>
                  </a:lnTo>
                  <a:lnTo>
                    <a:pt x="354" y="173"/>
                  </a:lnTo>
                  <a:lnTo>
                    <a:pt x="363" y="177"/>
                  </a:lnTo>
                  <a:lnTo>
                    <a:pt x="372" y="181"/>
                  </a:lnTo>
                  <a:lnTo>
                    <a:pt x="382" y="184"/>
                  </a:lnTo>
                  <a:lnTo>
                    <a:pt x="394" y="186"/>
                  </a:lnTo>
                  <a:lnTo>
                    <a:pt x="406" y="188"/>
                  </a:lnTo>
                  <a:lnTo>
                    <a:pt x="418" y="190"/>
                  </a:lnTo>
                  <a:lnTo>
                    <a:pt x="431" y="190"/>
                  </a:lnTo>
                  <a:lnTo>
                    <a:pt x="445" y="190"/>
                  </a:lnTo>
                  <a:lnTo>
                    <a:pt x="461" y="189"/>
                  </a:lnTo>
                  <a:lnTo>
                    <a:pt x="462" y="196"/>
                  </a:lnTo>
                  <a:lnTo>
                    <a:pt x="468" y="214"/>
                  </a:lnTo>
                  <a:lnTo>
                    <a:pt x="472" y="225"/>
                  </a:lnTo>
                  <a:lnTo>
                    <a:pt x="478" y="237"/>
                  </a:lnTo>
                  <a:lnTo>
                    <a:pt x="485" y="250"/>
                  </a:lnTo>
                  <a:lnTo>
                    <a:pt x="493" y="263"/>
                  </a:lnTo>
                  <a:lnTo>
                    <a:pt x="504" y="276"/>
                  </a:lnTo>
                  <a:lnTo>
                    <a:pt x="515" y="288"/>
                  </a:lnTo>
                  <a:lnTo>
                    <a:pt x="523" y="294"/>
                  </a:lnTo>
                  <a:lnTo>
                    <a:pt x="530" y="298"/>
                  </a:lnTo>
                  <a:lnTo>
                    <a:pt x="538" y="303"/>
                  </a:lnTo>
                  <a:lnTo>
                    <a:pt x="546" y="307"/>
                  </a:lnTo>
                  <a:lnTo>
                    <a:pt x="554" y="310"/>
                  </a:lnTo>
                  <a:lnTo>
                    <a:pt x="563" y="312"/>
                  </a:lnTo>
                  <a:lnTo>
                    <a:pt x="573" y="314"/>
                  </a:lnTo>
                  <a:lnTo>
                    <a:pt x="583" y="315"/>
                  </a:lnTo>
                  <a:lnTo>
                    <a:pt x="594" y="316"/>
                  </a:lnTo>
                  <a:lnTo>
                    <a:pt x="605" y="315"/>
                  </a:lnTo>
                  <a:lnTo>
                    <a:pt x="617" y="313"/>
                  </a:lnTo>
                  <a:lnTo>
                    <a:pt x="630" y="310"/>
                  </a:lnTo>
                  <a:lnTo>
                    <a:pt x="655" y="303"/>
                  </a:lnTo>
                  <a:lnTo>
                    <a:pt x="677" y="294"/>
                  </a:lnTo>
                  <a:lnTo>
                    <a:pt x="696" y="284"/>
                  </a:lnTo>
                  <a:lnTo>
                    <a:pt x="714" y="273"/>
                  </a:lnTo>
                  <a:lnTo>
                    <a:pt x="731" y="262"/>
                  </a:lnTo>
                  <a:lnTo>
                    <a:pt x="745" y="250"/>
                  </a:lnTo>
                  <a:lnTo>
                    <a:pt x="757" y="238"/>
                  </a:lnTo>
                  <a:lnTo>
                    <a:pt x="767" y="227"/>
                  </a:lnTo>
                  <a:lnTo>
                    <a:pt x="776" y="216"/>
                  </a:lnTo>
                  <a:lnTo>
                    <a:pt x="784" y="205"/>
                  </a:lnTo>
                  <a:lnTo>
                    <a:pt x="790" y="195"/>
                  </a:lnTo>
                  <a:lnTo>
                    <a:pt x="795" y="187"/>
                  </a:lnTo>
                  <a:lnTo>
                    <a:pt x="801" y="175"/>
                  </a:lnTo>
                  <a:lnTo>
                    <a:pt x="803" y="170"/>
                  </a:lnTo>
                  <a:lnTo>
                    <a:pt x="920" y="271"/>
                  </a:lnTo>
                  <a:lnTo>
                    <a:pt x="783" y="447"/>
                  </a:lnTo>
                  <a:lnTo>
                    <a:pt x="1788" y="1115"/>
                  </a:lnTo>
                  <a:lnTo>
                    <a:pt x="0" y="415"/>
                  </a:lnTo>
                  <a:lnTo>
                    <a:pt x="300" y="209"/>
                  </a:lnTo>
                  <a:lnTo>
                    <a:pt x="98" y="69"/>
                  </a:lnTo>
                  <a:lnTo>
                    <a:pt x="111"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6" name="Group 185"/>
          <p:cNvGrpSpPr>
            <a:grpSpLocks noChangeAspect="1"/>
          </p:cNvGrpSpPr>
          <p:nvPr/>
        </p:nvGrpSpPr>
        <p:grpSpPr>
          <a:xfrm>
            <a:off x="8338620" y="3312759"/>
            <a:ext cx="81393" cy="87345"/>
            <a:chOff x="5372100" y="1905000"/>
            <a:chExt cx="3886201" cy="4094163"/>
          </a:xfrm>
        </p:grpSpPr>
        <p:sp>
          <p:nvSpPr>
            <p:cNvPr id="187" name="Freeform 7"/>
            <p:cNvSpPr>
              <a:spLocks noEditPoints="1"/>
            </p:cNvSpPr>
            <p:nvPr/>
          </p:nvSpPr>
          <p:spPr bwMode="auto">
            <a:xfrm>
              <a:off x="5664200" y="1905000"/>
              <a:ext cx="3314700" cy="4094163"/>
            </a:xfrm>
            <a:custGeom>
              <a:avLst/>
              <a:gdLst>
                <a:gd name="T0" fmla="*/ 7525 w 10440"/>
                <a:gd name="T1" fmla="*/ 1222 h 12896"/>
                <a:gd name="T2" fmla="*/ 10221 w 10440"/>
                <a:gd name="T3" fmla="*/ 1719 h 12896"/>
                <a:gd name="T4" fmla="*/ 9494 w 10440"/>
                <a:gd name="T5" fmla="*/ 8772 h 12896"/>
                <a:gd name="T6" fmla="*/ 6100 w 10440"/>
                <a:gd name="T7" fmla="*/ 12432 h 12896"/>
                <a:gd name="T8" fmla="*/ 2374 w 10440"/>
                <a:gd name="T9" fmla="*/ 10834 h 12896"/>
                <a:gd name="T10" fmla="*/ 146 w 10440"/>
                <a:gd name="T11" fmla="*/ 6378 h 12896"/>
                <a:gd name="T12" fmla="*/ 1592 w 10440"/>
                <a:gd name="T13" fmla="*/ 1575 h 12896"/>
                <a:gd name="T14" fmla="*/ 4170 w 10440"/>
                <a:gd name="T15" fmla="*/ 666 h 12896"/>
                <a:gd name="T16" fmla="*/ 4374 w 10440"/>
                <a:gd name="T17" fmla="*/ 11500 h 12896"/>
                <a:gd name="T18" fmla="*/ 5471 w 10440"/>
                <a:gd name="T19" fmla="*/ 11869 h 12896"/>
                <a:gd name="T20" fmla="*/ 8582 w 10440"/>
                <a:gd name="T21" fmla="*/ 8767 h 12896"/>
                <a:gd name="T22" fmla="*/ 9638 w 10440"/>
                <a:gd name="T23" fmla="*/ 2489 h 12896"/>
                <a:gd name="T24" fmla="*/ 7335 w 10440"/>
                <a:gd name="T25" fmla="*/ 2007 h 12896"/>
                <a:gd name="T26" fmla="*/ 5220 w 10440"/>
                <a:gd name="T27" fmla="*/ 976 h 12896"/>
                <a:gd name="T28" fmla="*/ 3105 w 10440"/>
                <a:gd name="T29" fmla="*/ 2007 h 12896"/>
                <a:gd name="T30" fmla="*/ 803 w 10440"/>
                <a:gd name="T31" fmla="*/ 2489 h 12896"/>
                <a:gd name="T32" fmla="*/ 1111 w 10440"/>
                <a:gd name="T33" fmla="*/ 6983 h 12896"/>
                <a:gd name="T34" fmla="*/ 2073 w 10440"/>
                <a:gd name="T35" fmla="*/ 9125 h 12896"/>
                <a:gd name="T36" fmla="*/ 2876 w 10440"/>
                <a:gd name="T37" fmla="*/ 8334 h 12896"/>
                <a:gd name="T38" fmla="*/ 3030 w 10440"/>
                <a:gd name="T39" fmla="*/ 7874 h 12896"/>
                <a:gd name="T40" fmla="*/ 2684 w 10440"/>
                <a:gd name="T41" fmla="*/ 6727 h 12896"/>
                <a:gd name="T42" fmla="*/ 2623 w 10440"/>
                <a:gd name="T43" fmla="*/ 6126 h 12896"/>
                <a:gd name="T44" fmla="*/ 2819 w 10440"/>
                <a:gd name="T45" fmla="*/ 5064 h 12896"/>
                <a:gd name="T46" fmla="*/ 3165 w 10440"/>
                <a:gd name="T47" fmla="*/ 4511 h 12896"/>
                <a:gd name="T48" fmla="*/ 4394 w 10440"/>
                <a:gd name="T49" fmla="*/ 3719 h 12896"/>
                <a:gd name="T50" fmla="*/ 4809 w 10440"/>
                <a:gd name="T51" fmla="*/ 3770 h 12896"/>
                <a:gd name="T52" fmla="*/ 4939 w 10440"/>
                <a:gd name="T53" fmla="*/ 3949 h 12896"/>
                <a:gd name="T54" fmla="*/ 4790 w 10440"/>
                <a:gd name="T55" fmla="*/ 4243 h 12896"/>
                <a:gd name="T56" fmla="*/ 4056 w 10440"/>
                <a:gd name="T57" fmla="*/ 4896 h 12896"/>
                <a:gd name="T58" fmla="*/ 4198 w 10440"/>
                <a:gd name="T59" fmla="*/ 5802 h 12896"/>
                <a:gd name="T60" fmla="*/ 3996 w 10440"/>
                <a:gd name="T61" fmla="*/ 5600 h 12896"/>
                <a:gd name="T62" fmla="*/ 4004 w 10440"/>
                <a:gd name="T63" fmla="*/ 5145 h 12896"/>
                <a:gd name="T64" fmla="*/ 4742 w 10440"/>
                <a:gd name="T65" fmla="*/ 4308 h 12896"/>
                <a:gd name="T66" fmla="*/ 5438 w 10440"/>
                <a:gd name="T67" fmla="*/ 3593 h 12896"/>
                <a:gd name="T68" fmla="*/ 5827 w 10440"/>
                <a:gd name="T69" fmla="*/ 3575 h 12896"/>
                <a:gd name="T70" fmla="*/ 6123 w 10440"/>
                <a:gd name="T71" fmla="*/ 3752 h 12896"/>
                <a:gd name="T72" fmla="*/ 6101 w 10440"/>
                <a:gd name="T73" fmla="*/ 3924 h 12896"/>
                <a:gd name="T74" fmla="*/ 4376 w 10440"/>
                <a:gd name="T75" fmla="*/ 6639 h 12896"/>
                <a:gd name="T76" fmla="*/ 4185 w 10440"/>
                <a:gd name="T77" fmla="*/ 6426 h 12896"/>
                <a:gd name="T78" fmla="*/ 4246 w 10440"/>
                <a:gd name="T79" fmla="*/ 5974 h 12896"/>
                <a:gd name="T80" fmla="*/ 6367 w 10440"/>
                <a:gd name="T81" fmla="*/ 4064 h 12896"/>
                <a:gd name="T82" fmla="*/ 6665 w 10440"/>
                <a:gd name="T83" fmla="*/ 4207 h 12896"/>
                <a:gd name="T84" fmla="*/ 6770 w 10440"/>
                <a:gd name="T85" fmla="*/ 4538 h 12896"/>
                <a:gd name="T86" fmla="*/ 7176 w 10440"/>
                <a:gd name="T87" fmla="*/ 5621 h 12896"/>
                <a:gd name="T88" fmla="*/ 6836 w 10440"/>
                <a:gd name="T89" fmla="*/ 5786 h 12896"/>
                <a:gd name="T90" fmla="*/ 6107 w 10440"/>
                <a:gd name="T91" fmla="*/ 6581 h 12896"/>
                <a:gd name="T92" fmla="*/ 5491 w 10440"/>
                <a:gd name="T93" fmla="*/ 7165 h 12896"/>
                <a:gd name="T94" fmla="*/ 5162 w 10440"/>
                <a:gd name="T95" fmla="*/ 7135 h 12896"/>
                <a:gd name="T96" fmla="*/ 4951 w 10440"/>
                <a:gd name="T97" fmla="*/ 6891 h 12896"/>
                <a:gd name="T98" fmla="*/ 4942 w 10440"/>
                <a:gd name="T99" fmla="*/ 6602 h 12896"/>
                <a:gd name="T100" fmla="*/ 6811 w 10440"/>
                <a:gd name="T101" fmla="*/ 4762 h 12896"/>
                <a:gd name="T102" fmla="*/ 7080 w 10440"/>
                <a:gd name="T103" fmla="*/ 4811 h 12896"/>
                <a:gd name="T104" fmla="*/ 7256 w 10440"/>
                <a:gd name="T105" fmla="*/ 5102 h 12896"/>
                <a:gd name="T106" fmla="*/ 6876 w 10440"/>
                <a:gd name="T107" fmla="*/ 7282 h 12896"/>
                <a:gd name="T108" fmla="*/ 6347 w 10440"/>
                <a:gd name="T109" fmla="*/ 7707 h 12896"/>
                <a:gd name="T110" fmla="*/ 5967 w 10440"/>
                <a:gd name="T111" fmla="*/ 7614 h 12896"/>
                <a:gd name="T112" fmla="*/ 5770 w 10440"/>
                <a:gd name="T113" fmla="*/ 7405 h 12896"/>
                <a:gd name="T114" fmla="*/ 5753 w 10440"/>
                <a:gd name="T115" fmla="*/ 7139 h 12896"/>
                <a:gd name="T116" fmla="*/ 6524 w 10440"/>
                <a:gd name="T117" fmla="*/ 6253 h 12896"/>
                <a:gd name="T118" fmla="*/ 6955 w 10440"/>
                <a:gd name="T119" fmla="*/ 5817 h 12896"/>
                <a:gd name="T120" fmla="*/ 7314 w 10440"/>
                <a:gd name="T121" fmla="*/ 5723 h 12896"/>
                <a:gd name="T122" fmla="*/ 7615 w 10440"/>
                <a:gd name="T123" fmla="*/ 5909 h 12896"/>
                <a:gd name="T124" fmla="*/ 7729 w 10440"/>
                <a:gd name="T125" fmla="*/ 6871 h 1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440" h="12896">
                  <a:moveTo>
                    <a:pt x="5248" y="20"/>
                  </a:moveTo>
                  <a:lnTo>
                    <a:pt x="5389" y="121"/>
                  </a:lnTo>
                  <a:lnTo>
                    <a:pt x="5533" y="220"/>
                  </a:lnTo>
                  <a:lnTo>
                    <a:pt x="5677" y="315"/>
                  </a:lnTo>
                  <a:lnTo>
                    <a:pt x="5823" y="407"/>
                  </a:lnTo>
                  <a:lnTo>
                    <a:pt x="5971" y="496"/>
                  </a:lnTo>
                  <a:lnTo>
                    <a:pt x="6120" y="583"/>
                  </a:lnTo>
                  <a:lnTo>
                    <a:pt x="6271" y="666"/>
                  </a:lnTo>
                  <a:lnTo>
                    <a:pt x="6423" y="747"/>
                  </a:lnTo>
                  <a:lnTo>
                    <a:pt x="6576" y="824"/>
                  </a:lnTo>
                  <a:lnTo>
                    <a:pt x="6732" y="898"/>
                  </a:lnTo>
                  <a:lnTo>
                    <a:pt x="6887" y="969"/>
                  </a:lnTo>
                  <a:lnTo>
                    <a:pt x="7045" y="1037"/>
                  </a:lnTo>
                  <a:lnTo>
                    <a:pt x="7205" y="1102"/>
                  </a:lnTo>
                  <a:lnTo>
                    <a:pt x="7364" y="1163"/>
                  </a:lnTo>
                  <a:lnTo>
                    <a:pt x="7525" y="1222"/>
                  </a:lnTo>
                  <a:lnTo>
                    <a:pt x="7687" y="1277"/>
                  </a:lnTo>
                  <a:lnTo>
                    <a:pt x="7851" y="1329"/>
                  </a:lnTo>
                  <a:lnTo>
                    <a:pt x="8014" y="1378"/>
                  </a:lnTo>
                  <a:lnTo>
                    <a:pt x="8179" y="1424"/>
                  </a:lnTo>
                  <a:lnTo>
                    <a:pt x="8346" y="1467"/>
                  </a:lnTo>
                  <a:lnTo>
                    <a:pt x="8512" y="1506"/>
                  </a:lnTo>
                  <a:lnTo>
                    <a:pt x="8681" y="1542"/>
                  </a:lnTo>
                  <a:lnTo>
                    <a:pt x="8849" y="1575"/>
                  </a:lnTo>
                  <a:lnTo>
                    <a:pt x="9018" y="1605"/>
                  </a:lnTo>
                  <a:lnTo>
                    <a:pt x="9188" y="1631"/>
                  </a:lnTo>
                  <a:lnTo>
                    <a:pt x="9359" y="1653"/>
                  </a:lnTo>
                  <a:lnTo>
                    <a:pt x="9531" y="1673"/>
                  </a:lnTo>
                  <a:lnTo>
                    <a:pt x="9702" y="1689"/>
                  </a:lnTo>
                  <a:lnTo>
                    <a:pt x="9875" y="1702"/>
                  </a:lnTo>
                  <a:lnTo>
                    <a:pt x="10047" y="1713"/>
                  </a:lnTo>
                  <a:lnTo>
                    <a:pt x="10221" y="1719"/>
                  </a:lnTo>
                  <a:lnTo>
                    <a:pt x="10395" y="1721"/>
                  </a:lnTo>
                  <a:lnTo>
                    <a:pt x="10440" y="1722"/>
                  </a:lnTo>
                  <a:lnTo>
                    <a:pt x="10440" y="4767"/>
                  </a:lnTo>
                  <a:lnTo>
                    <a:pt x="10435" y="5095"/>
                  </a:lnTo>
                  <a:lnTo>
                    <a:pt x="10417" y="5419"/>
                  </a:lnTo>
                  <a:lnTo>
                    <a:pt x="10388" y="5741"/>
                  </a:lnTo>
                  <a:lnTo>
                    <a:pt x="10347" y="6061"/>
                  </a:lnTo>
                  <a:lnTo>
                    <a:pt x="10296" y="6377"/>
                  </a:lnTo>
                  <a:lnTo>
                    <a:pt x="10231" y="6690"/>
                  </a:lnTo>
                  <a:lnTo>
                    <a:pt x="10158" y="7000"/>
                  </a:lnTo>
                  <a:lnTo>
                    <a:pt x="10074" y="7306"/>
                  </a:lnTo>
                  <a:lnTo>
                    <a:pt x="9977" y="7608"/>
                  </a:lnTo>
                  <a:lnTo>
                    <a:pt x="9872" y="7906"/>
                  </a:lnTo>
                  <a:lnTo>
                    <a:pt x="9756" y="8200"/>
                  </a:lnTo>
                  <a:lnTo>
                    <a:pt x="9629" y="8488"/>
                  </a:lnTo>
                  <a:lnTo>
                    <a:pt x="9494" y="8772"/>
                  </a:lnTo>
                  <a:lnTo>
                    <a:pt x="9348" y="9051"/>
                  </a:lnTo>
                  <a:lnTo>
                    <a:pt x="9192" y="9324"/>
                  </a:lnTo>
                  <a:lnTo>
                    <a:pt x="9027" y="9592"/>
                  </a:lnTo>
                  <a:lnTo>
                    <a:pt x="8853" y="9853"/>
                  </a:lnTo>
                  <a:lnTo>
                    <a:pt x="8670" y="10108"/>
                  </a:lnTo>
                  <a:lnTo>
                    <a:pt x="8478" y="10356"/>
                  </a:lnTo>
                  <a:lnTo>
                    <a:pt x="8277" y="10599"/>
                  </a:lnTo>
                  <a:lnTo>
                    <a:pt x="8067" y="10834"/>
                  </a:lnTo>
                  <a:lnTo>
                    <a:pt x="7849" y="11062"/>
                  </a:lnTo>
                  <a:lnTo>
                    <a:pt x="7623" y="11282"/>
                  </a:lnTo>
                  <a:lnTo>
                    <a:pt x="7389" y="11494"/>
                  </a:lnTo>
                  <a:lnTo>
                    <a:pt x="7145" y="11700"/>
                  </a:lnTo>
                  <a:lnTo>
                    <a:pt x="6896" y="11896"/>
                  </a:lnTo>
                  <a:lnTo>
                    <a:pt x="6638" y="12083"/>
                  </a:lnTo>
                  <a:lnTo>
                    <a:pt x="6372" y="12263"/>
                  </a:lnTo>
                  <a:lnTo>
                    <a:pt x="6100" y="12432"/>
                  </a:lnTo>
                  <a:lnTo>
                    <a:pt x="5820" y="12594"/>
                  </a:lnTo>
                  <a:lnTo>
                    <a:pt x="5534" y="12745"/>
                  </a:lnTo>
                  <a:lnTo>
                    <a:pt x="5240" y="12886"/>
                  </a:lnTo>
                  <a:lnTo>
                    <a:pt x="5220" y="12896"/>
                  </a:lnTo>
                  <a:lnTo>
                    <a:pt x="5201" y="12886"/>
                  </a:lnTo>
                  <a:lnTo>
                    <a:pt x="4908" y="12745"/>
                  </a:lnTo>
                  <a:lnTo>
                    <a:pt x="4622" y="12594"/>
                  </a:lnTo>
                  <a:lnTo>
                    <a:pt x="4341" y="12432"/>
                  </a:lnTo>
                  <a:lnTo>
                    <a:pt x="4070" y="12263"/>
                  </a:lnTo>
                  <a:lnTo>
                    <a:pt x="3804" y="12083"/>
                  </a:lnTo>
                  <a:lnTo>
                    <a:pt x="3546" y="11896"/>
                  </a:lnTo>
                  <a:lnTo>
                    <a:pt x="3295" y="11700"/>
                  </a:lnTo>
                  <a:lnTo>
                    <a:pt x="3053" y="11495"/>
                  </a:lnTo>
                  <a:lnTo>
                    <a:pt x="2818" y="11283"/>
                  </a:lnTo>
                  <a:lnTo>
                    <a:pt x="2592" y="11062"/>
                  </a:lnTo>
                  <a:lnTo>
                    <a:pt x="2374" y="10834"/>
                  </a:lnTo>
                  <a:lnTo>
                    <a:pt x="2165" y="10599"/>
                  </a:lnTo>
                  <a:lnTo>
                    <a:pt x="1963" y="10358"/>
                  </a:lnTo>
                  <a:lnTo>
                    <a:pt x="1771" y="10108"/>
                  </a:lnTo>
                  <a:lnTo>
                    <a:pt x="1588" y="9853"/>
                  </a:lnTo>
                  <a:lnTo>
                    <a:pt x="1413" y="9592"/>
                  </a:lnTo>
                  <a:lnTo>
                    <a:pt x="1248" y="9324"/>
                  </a:lnTo>
                  <a:lnTo>
                    <a:pt x="1092" y="9051"/>
                  </a:lnTo>
                  <a:lnTo>
                    <a:pt x="948" y="8773"/>
                  </a:lnTo>
                  <a:lnTo>
                    <a:pt x="811" y="8489"/>
                  </a:lnTo>
                  <a:lnTo>
                    <a:pt x="685" y="8200"/>
                  </a:lnTo>
                  <a:lnTo>
                    <a:pt x="569" y="7906"/>
                  </a:lnTo>
                  <a:lnTo>
                    <a:pt x="463" y="7608"/>
                  </a:lnTo>
                  <a:lnTo>
                    <a:pt x="367" y="7306"/>
                  </a:lnTo>
                  <a:lnTo>
                    <a:pt x="283" y="7000"/>
                  </a:lnTo>
                  <a:lnTo>
                    <a:pt x="209" y="6690"/>
                  </a:lnTo>
                  <a:lnTo>
                    <a:pt x="146" y="6378"/>
                  </a:lnTo>
                  <a:lnTo>
                    <a:pt x="94" y="6061"/>
                  </a:lnTo>
                  <a:lnTo>
                    <a:pt x="53" y="5741"/>
                  </a:lnTo>
                  <a:lnTo>
                    <a:pt x="24" y="5419"/>
                  </a:lnTo>
                  <a:lnTo>
                    <a:pt x="6" y="5095"/>
                  </a:lnTo>
                  <a:lnTo>
                    <a:pt x="0" y="4767"/>
                  </a:lnTo>
                  <a:lnTo>
                    <a:pt x="0" y="1722"/>
                  </a:lnTo>
                  <a:lnTo>
                    <a:pt x="45" y="1721"/>
                  </a:lnTo>
                  <a:lnTo>
                    <a:pt x="220" y="1719"/>
                  </a:lnTo>
                  <a:lnTo>
                    <a:pt x="393" y="1713"/>
                  </a:lnTo>
                  <a:lnTo>
                    <a:pt x="566" y="1702"/>
                  </a:lnTo>
                  <a:lnTo>
                    <a:pt x="739" y="1689"/>
                  </a:lnTo>
                  <a:lnTo>
                    <a:pt x="911" y="1673"/>
                  </a:lnTo>
                  <a:lnTo>
                    <a:pt x="1082" y="1653"/>
                  </a:lnTo>
                  <a:lnTo>
                    <a:pt x="1253" y="1631"/>
                  </a:lnTo>
                  <a:lnTo>
                    <a:pt x="1423" y="1605"/>
                  </a:lnTo>
                  <a:lnTo>
                    <a:pt x="1592" y="1575"/>
                  </a:lnTo>
                  <a:lnTo>
                    <a:pt x="1761" y="1542"/>
                  </a:lnTo>
                  <a:lnTo>
                    <a:pt x="1928" y="1506"/>
                  </a:lnTo>
                  <a:lnTo>
                    <a:pt x="2096" y="1467"/>
                  </a:lnTo>
                  <a:lnTo>
                    <a:pt x="2261" y="1424"/>
                  </a:lnTo>
                  <a:lnTo>
                    <a:pt x="2426" y="1378"/>
                  </a:lnTo>
                  <a:lnTo>
                    <a:pt x="2591" y="1329"/>
                  </a:lnTo>
                  <a:lnTo>
                    <a:pt x="2754" y="1277"/>
                  </a:lnTo>
                  <a:lnTo>
                    <a:pt x="2916" y="1221"/>
                  </a:lnTo>
                  <a:lnTo>
                    <a:pt x="3077" y="1163"/>
                  </a:lnTo>
                  <a:lnTo>
                    <a:pt x="3237" y="1101"/>
                  </a:lnTo>
                  <a:lnTo>
                    <a:pt x="3396" y="1037"/>
                  </a:lnTo>
                  <a:lnTo>
                    <a:pt x="3553" y="969"/>
                  </a:lnTo>
                  <a:lnTo>
                    <a:pt x="3710" y="898"/>
                  </a:lnTo>
                  <a:lnTo>
                    <a:pt x="3864" y="824"/>
                  </a:lnTo>
                  <a:lnTo>
                    <a:pt x="4018" y="747"/>
                  </a:lnTo>
                  <a:lnTo>
                    <a:pt x="4170" y="666"/>
                  </a:lnTo>
                  <a:lnTo>
                    <a:pt x="4321" y="583"/>
                  </a:lnTo>
                  <a:lnTo>
                    <a:pt x="4471" y="496"/>
                  </a:lnTo>
                  <a:lnTo>
                    <a:pt x="4618" y="407"/>
                  </a:lnTo>
                  <a:lnTo>
                    <a:pt x="4764" y="315"/>
                  </a:lnTo>
                  <a:lnTo>
                    <a:pt x="4909" y="220"/>
                  </a:lnTo>
                  <a:lnTo>
                    <a:pt x="5053" y="121"/>
                  </a:lnTo>
                  <a:lnTo>
                    <a:pt x="5194" y="20"/>
                  </a:lnTo>
                  <a:lnTo>
                    <a:pt x="5220" y="0"/>
                  </a:lnTo>
                  <a:lnTo>
                    <a:pt x="5248" y="20"/>
                  </a:lnTo>
                  <a:close/>
                  <a:moveTo>
                    <a:pt x="3883" y="5150"/>
                  </a:moveTo>
                  <a:lnTo>
                    <a:pt x="3883" y="7057"/>
                  </a:lnTo>
                  <a:lnTo>
                    <a:pt x="4594" y="7472"/>
                  </a:lnTo>
                  <a:lnTo>
                    <a:pt x="3255" y="8476"/>
                  </a:lnTo>
                  <a:lnTo>
                    <a:pt x="5734" y="9451"/>
                  </a:lnTo>
                  <a:lnTo>
                    <a:pt x="4319" y="11463"/>
                  </a:lnTo>
                  <a:lnTo>
                    <a:pt x="4374" y="11500"/>
                  </a:lnTo>
                  <a:lnTo>
                    <a:pt x="4427" y="11537"/>
                  </a:lnTo>
                  <a:lnTo>
                    <a:pt x="4482" y="11573"/>
                  </a:lnTo>
                  <a:lnTo>
                    <a:pt x="4536" y="11608"/>
                  </a:lnTo>
                  <a:lnTo>
                    <a:pt x="4592" y="11644"/>
                  </a:lnTo>
                  <a:lnTo>
                    <a:pt x="4648" y="11678"/>
                  </a:lnTo>
                  <a:lnTo>
                    <a:pt x="4704" y="11713"/>
                  </a:lnTo>
                  <a:lnTo>
                    <a:pt x="4759" y="11747"/>
                  </a:lnTo>
                  <a:lnTo>
                    <a:pt x="4816" y="11780"/>
                  </a:lnTo>
                  <a:lnTo>
                    <a:pt x="4873" y="11814"/>
                  </a:lnTo>
                  <a:lnTo>
                    <a:pt x="4930" y="11847"/>
                  </a:lnTo>
                  <a:lnTo>
                    <a:pt x="4987" y="11879"/>
                  </a:lnTo>
                  <a:lnTo>
                    <a:pt x="5046" y="11911"/>
                  </a:lnTo>
                  <a:lnTo>
                    <a:pt x="5104" y="11942"/>
                  </a:lnTo>
                  <a:lnTo>
                    <a:pt x="5162" y="11973"/>
                  </a:lnTo>
                  <a:lnTo>
                    <a:pt x="5220" y="12004"/>
                  </a:lnTo>
                  <a:lnTo>
                    <a:pt x="5471" y="11869"/>
                  </a:lnTo>
                  <a:lnTo>
                    <a:pt x="5715" y="11727"/>
                  </a:lnTo>
                  <a:lnTo>
                    <a:pt x="5954" y="11576"/>
                  </a:lnTo>
                  <a:lnTo>
                    <a:pt x="6186" y="11418"/>
                  </a:lnTo>
                  <a:lnTo>
                    <a:pt x="6411" y="11253"/>
                  </a:lnTo>
                  <a:lnTo>
                    <a:pt x="6631" y="11081"/>
                  </a:lnTo>
                  <a:lnTo>
                    <a:pt x="6844" y="10901"/>
                  </a:lnTo>
                  <a:lnTo>
                    <a:pt x="7050" y="10715"/>
                  </a:lnTo>
                  <a:lnTo>
                    <a:pt x="7250" y="10521"/>
                  </a:lnTo>
                  <a:lnTo>
                    <a:pt x="7442" y="10322"/>
                  </a:lnTo>
                  <a:lnTo>
                    <a:pt x="7627" y="10116"/>
                  </a:lnTo>
                  <a:lnTo>
                    <a:pt x="7805" y="9905"/>
                  </a:lnTo>
                  <a:lnTo>
                    <a:pt x="7975" y="9688"/>
                  </a:lnTo>
                  <a:lnTo>
                    <a:pt x="8139" y="9466"/>
                  </a:lnTo>
                  <a:lnTo>
                    <a:pt x="8295" y="9238"/>
                  </a:lnTo>
                  <a:lnTo>
                    <a:pt x="8442" y="9005"/>
                  </a:lnTo>
                  <a:lnTo>
                    <a:pt x="8582" y="8767"/>
                  </a:lnTo>
                  <a:lnTo>
                    <a:pt x="8714" y="8525"/>
                  </a:lnTo>
                  <a:lnTo>
                    <a:pt x="8837" y="8278"/>
                  </a:lnTo>
                  <a:lnTo>
                    <a:pt x="8953" y="8027"/>
                  </a:lnTo>
                  <a:lnTo>
                    <a:pt x="9059" y="7772"/>
                  </a:lnTo>
                  <a:lnTo>
                    <a:pt x="9157" y="7513"/>
                  </a:lnTo>
                  <a:lnTo>
                    <a:pt x="9247" y="7251"/>
                  </a:lnTo>
                  <a:lnTo>
                    <a:pt x="9328" y="6986"/>
                  </a:lnTo>
                  <a:lnTo>
                    <a:pt x="9399" y="6717"/>
                  </a:lnTo>
                  <a:lnTo>
                    <a:pt x="9461" y="6445"/>
                  </a:lnTo>
                  <a:lnTo>
                    <a:pt x="9514" y="6171"/>
                  </a:lnTo>
                  <a:lnTo>
                    <a:pt x="9558" y="5894"/>
                  </a:lnTo>
                  <a:lnTo>
                    <a:pt x="9593" y="5615"/>
                  </a:lnTo>
                  <a:lnTo>
                    <a:pt x="9618" y="5335"/>
                  </a:lnTo>
                  <a:lnTo>
                    <a:pt x="9633" y="5052"/>
                  </a:lnTo>
                  <a:lnTo>
                    <a:pt x="9638" y="4767"/>
                  </a:lnTo>
                  <a:lnTo>
                    <a:pt x="9638" y="2489"/>
                  </a:lnTo>
                  <a:lnTo>
                    <a:pt x="9489" y="2476"/>
                  </a:lnTo>
                  <a:lnTo>
                    <a:pt x="9342" y="2461"/>
                  </a:lnTo>
                  <a:lnTo>
                    <a:pt x="9195" y="2442"/>
                  </a:lnTo>
                  <a:lnTo>
                    <a:pt x="9049" y="2422"/>
                  </a:lnTo>
                  <a:lnTo>
                    <a:pt x="8903" y="2399"/>
                  </a:lnTo>
                  <a:lnTo>
                    <a:pt x="8758" y="2374"/>
                  </a:lnTo>
                  <a:lnTo>
                    <a:pt x="8613" y="2348"/>
                  </a:lnTo>
                  <a:lnTo>
                    <a:pt x="8468" y="2318"/>
                  </a:lnTo>
                  <a:lnTo>
                    <a:pt x="8324" y="2287"/>
                  </a:lnTo>
                  <a:lnTo>
                    <a:pt x="8181" y="2253"/>
                  </a:lnTo>
                  <a:lnTo>
                    <a:pt x="8038" y="2217"/>
                  </a:lnTo>
                  <a:lnTo>
                    <a:pt x="7897" y="2179"/>
                  </a:lnTo>
                  <a:lnTo>
                    <a:pt x="7756" y="2140"/>
                  </a:lnTo>
                  <a:lnTo>
                    <a:pt x="7614" y="2097"/>
                  </a:lnTo>
                  <a:lnTo>
                    <a:pt x="7474" y="2053"/>
                  </a:lnTo>
                  <a:lnTo>
                    <a:pt x="7335" y="2007"/>
                  </a:lnTo>
                  <a:lnTo>
                    <a:pt x="7196" y="1958"/>
                  </a:lnTo>
                  <a:lnTo>
                    <a:pt x="7060" y="1907"/>
                  </a:lnTo>
                  <a:lnTo>
                    <a:pt x="6922" y="1854"/>
                  </a:lnTo>
                  <a:lnTo>
                    <a:pt x="6785" y="1799"/>
                  </a:lnTo>
                  <a:lnTo>
                    <a:pt x="6650" y="1742"/>
                  </a:lnTo>
                  <a:lnTo>
                    <a:pt x="6516" y="1683"/>
                  </a:lnTo>
                  <a:lnTo>
                    <a:pt x="6383" y="1621"/>
                  </a:lnTo>
                  <a:lnTo>
                    <a:pt x="6250" y="1558"/>
                  </a:lnTo>
                  <a:lnTo>
                    <a:pt x="6118" y="1493"/>
                  </a:lnTo>
                  <a:lnTo>
                    <a:pt x="5986" y="1425"/>
                  </a:lnTo>
                  <a:lnTo>
                    <a:pt x="5857" y="1355"/>
                  </a:lnTo>
                  <a:lnTo>
                    <a:pt x="5727" y="1284"/>
                  </a:lnTo>
                  <a:lnTo>
                    <a:pt x="5599" y="1209"/>
                  </a:lnTo>
                  <a:lnTo>
                    <a:pt x="5472" y="1134"/>
                  </a:lnTo>
                  <a:lnTo>
                    <a:pt x="5346" y="1056"/>
                  </a:lnTo>
                  <a:lnTo>
                    <a:pt x="5220" y="976"/>
                  </a:lnTo>
                  <a:lnTo>
                    <a:pt x="5096" y="1056"/>
                  </a:lnTo>
                  <a:lnTo>
                    <a:pt x="4970" y="1134"/>
                  </a:lnTo>
                  <a:lnTo>
                    <a:pt x="4843" y="1209"/>
                  </a:lnTo>
                  <a:lnTo>
                    <a:pt x="4714" y="1284"/>
                  </a:lnTo>
                  <a:lnTo>
                    <a:pt x="4585" y="1355"/>
                  </a:lnTo>
                  <a:lnTo>
                    <a:pt x="4454" y="1425"/>
                  </a:lnTo>
                  <a:lnTo>
                    <a:pt x="4324" y="1493"/>
                  </a:lnTo>
                  <a:lnTo>
                    <a:pt x="4192" y="1558"/>
                  </a:lnTo>
                  <a:lnTo>
                    <a:pt x="4059" y="1621"/>
                  </a:lnTo>
                  <a:lnTo>
                    <a:pt x="3925" y="1683"/>
                  </a:lnTo>
                  <a:lnTo>
                    <a:pt x="3790" y="1742"/>
                  </a:lnTo>
                  <a:lnTo>
                    <a:pt x="3655" y="1799"/>
                  </a:lnTo>
                  <a:lnTo>
                    <a:pt x="3519" y="1854"/>
                  </a:lnTo>
                  <a:lnTo>
                    <a:pt x="3382" y="1907"/>
                  </a:lnTo>
                  <a:lnTo>
                    <a:pt x="3244" y="1958"/>
                  </a:lnTo>
                  <a:lnTo>
                    <a:pt x="3105" y="2007"/>
                  </a:lnTo>
                  <a:lnTo>
                    <a:pt x="2966" y="2053"/>
                  </a:lnTo>
                  <a:lnTo>
                    <a:pt x="2826" y="2097"/>
                  </a:lnTo>
                  <a:lnTo>
                    <a:pt x="2685" y="2140"/>
                  </a:lnTo>
                  <a:lnTo>
                    <a:pt x="2544" y="2179"/>
                  </a:lnTo>
                  <a:lnTo>
                    <a:pt x="2402" y="2217"/>
                  </a:lnTo>
                  <a:lnTo>
                    <a:pt x="2260" y="2253"/>
                  </a:lnTo>
                  <a:lnTo>
                    <a:pt x="2116" y="2287"/>
                  </a:lnTo>
                  <a:lnTo>
                    <a:pt x="1972" y="2318"/>
                  </a:lnTo>
                  <a:lnTo>
                    <a:pt x="1828" y="2348"/>
                  </a:lnTo>
                  <a:lnTo>
                    <a:pt x="1683" y="2374"/>
                  </a:lnTo>
                  <a:lnTo>
                    <a:pt x="1538" y="2399"/>
                  </a:lnTo>
                  <a:lnTo>
                    <a:pt x="1392" y="2422"/>
                  </a:lnTo>
                  <a:lnTo>
                    <a:pt x="1244" y="2442"/>
                  </a:lnTo>
                  <a:lnTo>
                    <a:pt x="1097" y="2461"/>
                  </a:lnTo>
                  <a:lnTo>
                    <a:pt x="950" y="2476"/>
                  </a:lnTo>
                  <a:lnTo>
                    <a:pt x="803" y="2489"/>
                  </a:lnTo>
                  <a:lnTo>
                    <a:pt x="803" y="4767"/>
                  </a:lnTo>
                  <a:lnTo>
                    <a:pt x="804" y="4919"/>
                  </a:lnTo>
                  <a:lnTo>
                    <a:pt x="807" y="5070"/>
                  </a:lnTo>
                  <a:lnTo>
                    <a:pt x="815" y="5221"/>
                  </a:lnTo>
                  <a:lnTo>
                    <a:pt x="825" y="5372"/>
                  </a:lnTo>
                  <a:lnTo>
                    <a:pt x="837" y="5521"/>
                  </a:lnTo>
                  <a:lnTo>
                    <a:pt x="853" y="5671"/>
                  </a:lnTo>
                  <a:lnTo>
                    <a:pt x="872" y="5820"/>
                  </a:lnTo>
                  <a:lnTo>
                    <a:pt x="892" y="5967"/>
                  </a:lnTo>
                  <a:lnTo>
                    <a:pt x="916" y="6114"/>
                  </a:lnTo>
                  <a:lnTo>
                    <a:pt x="942" y="6261"/>
                  </a:lnTo>
                  <a:lnTo>
                    <a:pt x="970" y="6407"/>
                  </a:lnTo>
                  <a:lnTo>
                    <a:pt x="1002" y="6552"/>
                  </a:lnTo>
                  <a:lnTo>
                    <a:pt x="1035" y="6696"/>
                  </a:lnTo>
                  <a:lnTo>
                    <a:pt x="1072" y="6840"/>
                  </a:lnTo>
                  <a:lnTo>
                    <a:pt x="1111" y="6983"/>
                  </a:lnTo>
                  <a:lnTo>
                    <a:pt x="1154" y="7125"/>
                  </a:lnTo>
                  <a:lnTo>
                    <a:pt x="1198" y="7266"/>
                  </a:lnTo>
                  <a:lnTo>
                    <a:pt x="1244" y="7406"/>
                  </a:lnTo>
                  <a:lnTo>
                    <a:pt x="1294" y="7545"/>
                  </a:lnTo>
                  <a:lnTo>
                    <a:pt x="1347" y="7683"/>
                  </a:lnTo>
                  <a:lnTo>
                    <a:pt x="1400" y="7820"/>
                  </a:lnTo>
                  <a:lnTo>
                    <a:pt x="1457" y="7956"/>
                  </a:lnTo>
                  <a:lnTo>
                    <a:pt x="1516" y="8090"/>
                  </a:lnTo>
                  <a:lnTo>
                    <a:pt x="1577" y="8223"/>
                  </a:lnTo>
                  <a:lnTo>
                    <a:pt x="1641" y="8356"/>
                  </a:lnTo>
                  <a:lnTo>
                    <a:pt x="1708" y="8488"/>
                  </a:lnTo>
                  <a:lnTo>
                    <a:pt x="1776" y="8618"/>
                  </a:lnTo>
                  <a:lnTo>
                    <a:pt x="1847" y="8746"/>
                  </a:lnTo>
                  <a:lnTo>
                    <a:pt x="1920" y="8874"/>
                  </a:lnTo>
                  <a:lnTo>
                    <a:pt x="1995" y="9000"/>
                  </a:lnTo>
                  <a:lnTo>
                    <a:pt x="2073" y="9125"/>
                  </a:lnTo>
                  <a:lnTo>
                    <a:pt x="2153" y="9248"/>
                  </a:lnTo>
                  <a:lnTo>
                    <a:pt x="2210" y="9177"/>
                  </a:lnTo>
                  <a:lnTo>
                    <a:pt x="2268" y="9105"/>
                  </a:lnTo>
                  <a:lnTo>
                    <a:pt x="2327" y="9031"/>
                  </a:lnTo>
                  <a:lnTo>
                    <a:pt x="2387" y="8956"/>
                  </a:lnTo>
                  <a:lnTo>
                    <a:pt x="2445" y="8882"/>
                  </a:lnTo>
                  <a:lnTo>
                    <a:pt x="2503" y="8809"/>
                  </a:lnTo>
                  <a:lnTo>
                    <a:pt x="2560" y="8736"/>
                  </a:lnTo>
                  <a:lnTo>
                    <a:pt x="2616" y="8666"/>
                  </a:lnTo>
                  <a:lnTo>
                    <a:pt x="2654" y="8620"/>
                  </a:lnTo>
                  <a:lnTo>
                    <a:pt x="2691" y="8572"/>
                  </a:lnTo>
                  <a:lnTo>
                    <a:pt x="2728" y="8525"/>
                  </a:lnTo>
                  <a:lnTo>
                    <a:pt x="2766" y="8476"/>
                  </a:lnTo>
                  <a:lnTo>
                    <a:pt x="2802" y="8429"/>
                  </a:lnTo>
                  <a:lnTo>
                    <a:pt x="2839" y="8381"/>
                  </a:lnTo>
                  <a:lnTo>
                    <a:pt x="2876" y="8334"/>
                  </a:lnTo>
                  <a:lnTo>
                    <a:pt x="2913" y="8285"/>
                  </a:lnTo>
                  <a:lnTo>
                    <a:pt x="2931" y="8264"/>
                  </a:lnTo>
                  <a:lnTo>
                    <a:pt x="2950" y="8239"/>
                  </a:lnTo>
                  <a:lnTo>
                    <a:pt x="2971" y="8211"/>
                  </a:lnTo>
                  <a:lnTo>
                    <a:pt x="2994" y="8182"/>
                  </a:lnTo>
                  <a:lnTo>
                    <a:pt x="3015" y="8153"/>
                  </a:lnTo>
                  <a:lnTo>
                    <a:pt x="3034" y="8126"/>
                  </a:lnTo>
                  <a:lnTo>
                    <a:pt x="3052" y="8100"/>
                  </a:lnTo>
                  <a:lnTo>
                    <a:pt x="3064" y="8077"/>
                  </a:lnTo>
                  <a:lnTo>
                    <a:pt x="3066" y="8069"/>
                  </a:lnTo>
                  <a:lnTo>
                    <a:pt x="3066" y="8056"/>
                  </a:lnTo>
                  <a:lnTo>
                    <a:pt x="3065" y="8042"/>
                  </a:lnTo>
                  <a:lnTo>
                    <a:pt x="3063" y="8024"/>
                  </a:lnTo>
                  <a:lnTo>
                    <a:pt x="3055" y="7982"/>
                  </a:lnTo>
                  <a:lnTo>
                    <a:pt x="3044" y="7931"/>
                  </a:lnTo>
                  <a:lnTo>
                    <a:pt x="3030" y="7874"/>
                  </a:lnTo>
                  <a:lnTo>
                    <a:pt x="3014" y="7812"/>
                  </a:lnTo>
                  <a:lnTo>
                    <a:pt x="2996" y="7747"/>
                  </a:lnTo>
                  <a:lnTo>
                    <a:pt x="2977" y="7679"/>
                  </a:lnTo>
                  <a:lnTo>
                    <a:pt x="2938" y="7545"/>
                  </a:lnTo>
                  <a:lnTo>
                    <a:pt x="2901" y="7422"/>
                  </a:lnTo>
                  <a:lnTo>
                    <a:pt x="2870" y="7323"/>
                  </a:lnTo>
                  <a:lnTo>
                    <a:pt x="2851" y="7263"/>
                  </a:lnTo>
                  <a:lnTo>
                    <a:pt x="2831" y="7200"/>
                  </a:lnTo>
                  <a:lnTo>
                    <a:pt x="2812" y="7138"/>
                  </a:lnTo>
                  <a:lnTo>
                    <a:pt x="2792" y="7075"/>
                  </a:lnTo>
                  <a:lnTo>
                    <a:pt x="2773" y="7013"/>
                  </a:lnTo>
                  <a:lnTo>
                    <a:pt x="2753" y="6950"/>
                  </a:lnTo>
                  <a:lnTo>
                    <a:pt x="2734" y="6888"/>
                  </a:lnTo>
                  <a:lnTo>
                    <a:pt x="2715" y="6825"/>
                  </a:lnTo>
                  <a:lnTo>
                    <a:pt x="2696" y="6764"/>
                  </a:lnTo>
                  <a:lnTo>
                    <a:pt x="2684" y="6727"/>
                  </a:lnTo>
                  <a:lnTo>
                    <a:pt x="2672" y="6686"/>
                  </a:lnTo>
                  <a:lnTo>
                    <a:pt x="2659" y="6646"/>
                  </a:lnTo>
                  <a:lnTo>
                    <a:pt x="2647" y="6603"/>
                  </a:lnTo>
                  <a:lnTo>
                    <a:pt x="2635" y="6562"/>
                  </a:lnTo>
                  <a:lnTo>
                    <a:pt x="2626" y="6520"/>
                  </a:lnTo>
                  <a:lnTo>
                    <a:pt x="2617" y="6480"/>
                  </a:lnTo>
                  <a:lnTo>
                    <a:pt x="2611" y="6442"/>
                  </a:lnTo>
                  <a:lnTo>
                    <a:pt x="2609" y="6423"/>
                  </a:lnTo>
                  <a:lnTo>
                    <a:pt x="2608" y="6401"/>
                  </a:lnTo>
                  <a:lnTo>
                    <a:pt x="2607" y="6380"/>
                  </a:lnTo>
                  <a:lnTo>
                    <a:pt x="2607" y="6359"/>
                  </a:lnTo>
                  <a:lnTo>
                    <a:pt x="2608" y="6312"/>
                  </a:lnTo>
                  <a:lnTo>
                    <a:pt x="2610" y="6265"/>
                  </a:lnTo>
                  <a:lnTo>
                    <a:pt x="2614" y="6216"/>
                  </a:lnTo>
                  <a:lnTo>
                    <a:pt x="2618" y="6170"/>
                  </a:lnTo>
                  <a:lnTo>
                    <a:pt x="2623" y="6126"/>
                  </a:lnTo>
                  <a:lnTo>
                    <a:pt x="2627" y="6086"/>
                  </a:lnTo>
                  <a:lnTo>
                    <a:pt x="2635" y="6018"/>
                  </a:lnTo>
                  <a:lnTo>
                    <a:pt x="2643" y="5949"/>
                  </a:lnTo>
                  <a:lnTo>
                    <a:pt x="2653" y="5881"/>
                  </a:lnTo>
                  <a:lnTo>
                    <a:pt x="2664" y="5812"/>
                  </a:lnTo>
                  <a:lnTo>
                    <a:pt x="2674" y="5745"/>
                  </a:lnTo>
                  <a:lnTo>
                    <a:pt x="2685" y="5677"/>
                  </a:lnTo>
                  <a:lnTo>
                    <a:pt x="2697" y="5609"/>
                  </a:lnTo>
                  <a:lnTo>
                    <a:pt x="2710" y="5542"/>
                  </a:lnTo>
                  <a:lnTo>
                    <a:pt x="2728" y="5450"/>
                  </a:lnTo>
                  <a:lnTo>
                    <a:pt x="2749" y="5347"/>
                  </a:lnTo>
                  <a:lnTo>
                    <a:pt x="2761" y="5291"/>
                  </a:lnTo>
                  <a:lnTo>
                    <a:pt x="2774" y="5235"/>
                  </a:lnTo>
                  <a:lnTo>
                    <a:pt x="2788" y="5178"/>
                  </a:lnTo>
                  <a:lnTo>
                    <a:pt x="2802" y="5121"/>
                  </a:lnTo>
                  <a:lnTo>
                    <a:pt x="2819" y="5064"/>
                  </a:lnTo>
                  <a:lnTo>
                    <a:pt x="2836" y="5008"/>
                  </a:lnTo>
                  <a:lnTo>
                    <a:pt x="2854" y="4954"/>
                  </a:lnTo>
                  <a:lnTo>
                    <a:pt x="2871" y="4901"/>
                  </a:lnTo>
                  <a:lnTo>
                    <a:pt x="2892" y="4853"/>
                  </a:lnTo>
                  <a:lnTo>
                    <a:pt x="2912" y="4806"/>
                  </a:lnTo>
                  <a:lnTo>
                    <a:pt x="2922" y="4784"/>
                  </a:lnTo>
                  <a:lnTo>
                    <a:pt x="2933" y="4764"/>
                  </a:lnTo>
                  <a:lnTo>
                    <a:pt x="2944" y="4743"/>
                  </a:lnTo>
                  <a:lnTo>
                    <a:pt x="2956" y="4726"/>
                  </a:lnTo>
                  <a:lnTo>
                    <a:pt x="2973" y="4698"/>
                  </a:lnTo>
                  <a:lnTo>
                    <a:pt x="2996" y="4671"/>
                  </a:lnTo>
                  <a:lnTo>
                    <a:pt x="3023" y="4641"/>
                  </a:lnTo>
                  <a:lnTo>
                    <a:pt x="3053" y="4610"/>
                  </a:lnTo>
                  <a:lnTo>
                    <a:pt x="3087" y="4577"/>
                  </a:lnTo>
                  <a:lnTo>
                    <a:pt x="3124" y="4544"/>
                  </a:lnTo>
                  <a:lnTo>
                    <a:pt x="3165" y="4511"/>
                  </a:lnTo>
                  <a:lnTo>
                    <a:pt x="3207" y="4475"/>
                  </a:lnTo>
                  <a:lnTo>
                    <a:pt x="3253" y="4439"/>
                  </a:lnTo>
                  <a:lnTo>
                    <a:pt x="3299" y="4404"/>
                  </a:lnTo>
                  <a:lnTo>
                    <a:pt x="3349" y="4367"/>
                  </a:lnTo>
                  <a:lnTo>
                    <a:pt x="3400" y="4330"/>
                  </a:lnTo>
                  <a:lnTo>
                    <a:pt x="3505" y="4255"/>
                  </a:lnTo>
                  <a:lnTo>
                    <a:pt x="3615" y="4182"/>
                  </a:lnTo>
                  <a:lnTo>
                    <a:pt x="3725" y="4108"/>
                  </a:lnTo>
                  <a:lnTo>
                    <a:pt x="3836" y="4038"/>
                  </a:lnTo>
                  <a:lnTo>
                    <a:pt x="3944" y="3972"/>
                  </a:lnTo>
                  <a:lnTo>
                    <a:pt x="4048" y="3909"/>
                  </a:lnTo>
                  <a:lnTo>
                    <a:pt x="4146" y="3853"/>
                  </a:lnTo>
                  <a:lnTo>
                    <a:pt x="4235" y="3802"/>
                  </a:lnTo>
                  <a:lnTo>
                    <a:pt x="4313" y="3759"/>
                  </a:lnTo>
                  <a:lnTo>
                    <a:pt x="4378" y="3724"/>
                  </a:lnTo>
                  <a:lnTo>
                    <a:pt x="4394" y="3719"/>
                  </a:lnTo>
                  <a:lnTo>
                    <a:pt x="4410" y="3713"/>
                  </a:lnTo>
                  <a:lnTo>
                    <a:pt x="4427" y="3709"/>
                  </a:lnTo>
                  <a:lnTo>
                    <a:pt x="4446" y="3705"/>
                  </a:lnTo>
                  <a:lnTo>
                    <a:pt x="4465" y="3703"/>
                  </a:lnTo>
                  <a:lnTo>
                    <a:pt x="4485" y="3702"/>
                  </a:lnTo>
                  <a:lnTo>
                    <a:pt x="4505" y="3701"/>
                  </a:lnTo>
                  <a:lnTo>
                    <a:pt x="4526" y="3701"/>
                  </a:lnTo>
                  <a:lnTo>
                    <a:pt x="4566" y="3702"/>
                  </a:lnTo>
                  <a:lnTo>
                    <a:pt x="4605" y="3707"/>
                  </a:lnTo>
                  <a:lnTo>
                    <a:pt x="4642" y="3711"/>
                  </a:lnTo>
                  <a:lnTo>
                    <a:pt x="4675" y="3719"/>
                  </a:lnTo>
                  <a:lnTo>
                    <a:pt x="4706" y="3727"/>
                  </a:lnTo>
                  <a:lnTo>
                    <a:pt x="4737" y="3736"/>
                  </a:lnTo>
                  <a:lnTo>
                    <a:pt x="4767" y="3748"/>
                  </a:lnTo>
                  <a:lnTo>
                    <a:pt x="4795" y="3762"/>
                  </a:lnTo>
                  <a:lnTo>
                    <a:pt x="4809" y="3770"/>
                  </a:lnTo>
                  <a:lnTo>
                    <a:pt x="4822" y="3778"/>
                  </a:lnTo>
                  <a:lnTo>
                    <a:pt x="4835" y="3786"/>
                  </a:lnTo>
                  <a:lnTo>
                    <a:pt x="4847" y="3795"/>
                  </a:lnTo>
                  <a:lnTo>
                    <a:pt x="4859" y="3804"/>
                  </a:lnTo>
                  <a:lnTo>
                    <a:pt x="4870" y="3814"/>
                  </a:lnTo>
                  <a:lnTo>
                    <a:pt x="4881" y="3823"/>
                  </a:lnTo>
                  <a:lnTo>
                    <a:pt x="4890" y="3834"/>
                  </a:lnTo>
                  <a:lnTo>
                    <a:pt x="4898" y="3844"/>
                  </a:lnTo>
                  <a:lnTo>
                    <a:pt x="4907" y="3856"/>
                  </a:lnTo>
                  <a:lnTo>
                    <a:pt x="4914" y="3868"/>
                  </a:lnTo>
                  <a:lnTo>
                    <a:pt x="4921" y="3880"/>
                  </a:lnTo>
                  <a:lnTo>
                    <a:pt x="4926" y="3893"/>
                  </a:lnTo>
                  <a:lnTo>
                    <a:pt x="4930" y="3906"/>
                  </a:lnTo>
                  <a:lnTo>
                    <a:pt x="4935" y="3920"/>
                  </a:lnTo>
                  <a:lnTo>
                    <a:pt x="4938" y="3935"/>
                  </a:lnTo>
                  <a:lnTo>
                    <a:pt x="4939" y="3949"/>
                  </a:lnTo>
                  <a:lnTo>
                    <a:pt x="4940" y="3964"/>
                  </a:lnTo>
                  <a:lnTo>
                    <a:pt x="4940" y="3980"/>
                  </a:lnTo>
                  <a:lnTo>
                    <a:pt x="4938" y="3995"/>
                  </a:lnTo>
                  <a:lnTo>
                    <a:pt x="4935" y="4012"/>
                  </a:lnTo>
                  <a:lnTo>
                    <a:pt x="4932" y="4029"/>
                  </a:lnTo>
                  <a:lnTo>
                    <a:pt x="4926" y="4046"/>
                  </a:lnTo>
                  <a:lnTo>
                    <a:pt x="4920" y="4064"/>
                  </a:lnTo>
                  <a:lnTo>
                    <a:pt x="4911" y="4081"/>
                  </a:lnTo>
                  <a:lnTo>
                    <a:pt x="4903" y="4097"/>
                  </a:lnTo>
                  <a:lnTo>
                    <a:pt x="4894" y="4114"/>
                  </a:lnTo>
                  <a:lnTo>
                    <a:pt x="4882" y="4132"/>
                  </a:lnTo>
                  <a:lnTo>
                    <a:pt x="4869" y="4150"/>
                  </a:lnTo>
                  <a:lnTo>
                    <a:pt x="4856" y="4169"/>
                  </a:lnTo>
                  <a:lnTo>
                    <a:pt x="4840" y="4186"/>
                  </a:lnTo>
                  <a:lnTo>
                    <a:pt x="4825" y="4205"/>
                  </a:lnTo>
                  <a:lnTo>
                    <a:pt x="4790" y="4243"/>
                  </a:lnTo>
                  <a:lnTo>
                    <a:pt x="4754" y="4281"/>
                  </a:lnTo>
                  <a:lnTo>
                    <a:pt x="4713" y="4321"/>
                  </a:lnTo>
                  <a:lnTo>
                    <a:pt x="4673" y="4359"/>
                  </a:lnTo>
                  <a:lnTo>
                    <a:pt x="4631" y="4396"/>
                  </a:lnTo>
                  <a:lnTo>
                    <a:pt x="4588" y="4432"/>
                  </a:lnTo>
                  <a:lnTo>
                    <a:pt x="4547" y="4468"/>
                  </a:lnTo>
                  <a:lnTo>
                    <a:pt x="4507" y="4502"/>
                  </a:lnTo>
                  <a:lnTo>
                    <a:pt x="4431" y="4564"/>
                  </a:lnTo>
                  <a:lnTo>
                    <a:pt x="4369" y="4615"/>
                  </a:lnTo>
                  <a:lnTo>
                    <a:pt x="4311" y="4664"/>
                  </a:lnTo>
                  <a:lnTo>
                    <a:pt x="4243" y="4722"/>
                  </a:lnTo>
                  <a:lnTo>
                    <a:pt x="4206" y="4754"/>
                  </a:lnTo>
                  <a:lnTo>
                    <a:pt x="4168" y="4787"/>
                  </a:lnTo>
                  <a:lnTo>
                    <a:pt x="4130" y="4823"/>
                  </a:lnTo>
                  <a:lnTo>
                    <a:pt x="4093" y="4859"/>
                  </a:lnTo>
                  <a:lnTo>
                    <a:pt x="4056" y="4896"/>
                  </a:lnTo>
                  <a:lnTo>
                    <a:pt x="4022" y="4934"/>
                  </a:lnTo>
                  <a:lnTo>
                    <a:pt x="3990" y="4970"/>
                  </a:lnTo>
                  <a:lnTo>
                    <a:pt x="3960" y="5008"/>
                  </a:lnTo>
                  <a:lnTo>
                    <a:pt x="3946" y="5026"/>
                  </a:lnTo>
                  <a:lnTo>
                    <a:pt x="3934" y="5045"/>
                  </a:lnTo>
                  <a:lnTo>
                    <a:pt x="3922" y="5063"/>
                  </a:lnTo>
                  <a:lnTo>
                    <a:pt x="3912" y="5081"/>
                  </a:lnTo>
                  <a:lnTo>
                    <a:pt x="3902" y="5099"/>
                  </a:lnTo>
                  <a:lnTo>
                    <a:pt x="3895" y="5115"/>
                  </a:lnTo>
                  <a:lnTo>
                    <a:pt x="3888" y="5133"/>
                  </a:lnTo>
                  <a:lnTo>
                    <a:pt x="3883" y="5150"/>
                  </a:lnTo>
                  <a:close/>
                  <a:moveTo>
                    <a:pt x="6101" y="3924"/>
                  </a:moveTo>
                  <a:lnTo>
                    <a:pt x="4244" y="5810"/>
                  </a:lnTo>
                  <a:lnTo>
                    <a:pt x="4220" y="5808"/>
                  </a:lnTo>
                  <a:lnTo>
                    <a:pt x="4210" y="5805"/>
                  </a:lnTo>
                  <a:lnTo>
                    <a:pt x="4198" y="5802"/>
                  </a:lnTo>
                  <a:lnTo>
                    <a:pt x="4187" y="5798"/>
                  </a:lnTo>
                  <a:lnTo>
                    <a:pt x="4176" y="5795"/>
                  </a:lnTo>
                  <a:lnTo>
                    <a:pt x="4154" y="5784"/>
                  </a:lnTo>
                  <a:lnTo>
                    <a:pt x="4132" y="5771"/>
                  </a:lnTo>
                  <a:lnTo>
                    <a:pt x="4111" y="5757"/>
                  </a:lnTo>
                  <a:lnTo>
                    <a:pt x="4092" y="5741"/>
                  </a:lnTo>
                  <a:lnTo>
                    <a:pt x="4075" y="5726"/>
                  </a:lnTo>
                  <a:lnTo>
                    <a:pt x="4060" y="5709"/>
                  </a:lnTo>
                  <a:lnTo>
                    <a:pt x="4049" y="5696"/>
                  </a:lnTo>
                  <a:lnTo>
                    <a:pt x="4040" y="5683"/>
                  </a:lnTo>
                  <a:lnTo>
                    <a:pt x="4032" y="5670"/>
                  </a:lnTo>
                  <a:lnTo>
                    <a:pt x="4023" y="5657"/>
                  </a:lnTo>
                  <a:lnTo>
                    <a:pt x="4015" y="5643"/>
                  </a:lnTo>
                  <a:lnTo>
                    <a:pt x="4008" y="5628"/>
                  </a:lnTo>
                  <a:lnTo>
                    <a:pt x="4002" y="5614"/>
                  </a:lnTo>
                  <a:lnTo>
                    <a:pt x="3996" y="5600"/>
                  </a:lnTo>
                  <a:lnTo>
                    <a:pt x="3985" y="5570"/>
                  </a:lnTo>
                  <a:lnTo>
                    <a:pt x="3977" y="5539"/>
                  </a:lnTo>
                  <a:lnTo>
                    <a:pt x="3970" y="5507"/>
                  </a:lnTo>
                  <a:lnTo>
                    <a:pt x="3965" y="5475"/>
                  </a:lnTo>
                  <a:lnTo>
                    <a:pt x="3961" y="5443"/>
                  </a:lnTo>
                  <a:lnTo>
                    <a:pt x="3959" y="5410"/>
                  </a:lnTo>
                  <a:lnTo>
                    <a:pt x="3959" y="5378"/>
                  </a:lnTo>
                  <a:lnTo>
                    <a:pt x="3959" y="5346"/>
                  </a:lnTo>
                  <a:lnTo>
                    <a:pt x="3961" y="5312"/>
                  </a:lnTo>
                  <a:lnTo>
                    <a:pt x="3964" y="5282"/>
                  </a:lnTo>
                  <a:lnTo>
                    <a:pt x="3966" y="5249"/>
                  </a:lnTo>
                  <a:lnTo>
                    <a:pt x="3971" y="5220"/>
                  </a:lnTo>
                  <a:lnTo>
                    <a:pt x="3975" y="5204"/>
                  </a:lnTo>
                  <a:lnTo>
                    <a:pt x="3982" y="5186"/>
                  </a:lnTo>
                  <a:lnTo>
                    <a:pt x="3991" y="5166"/>
                  </a:lnTo>
                  <a:lnTo>
                    <a:pt x="4004" y="5145"/>
                  </a:lnTo>
                  <a:lnTo>
                    <a:pt x="4020" y="5120"/>
                  </a:lnTo>
                  <a:lnTo>
                    <a:pt x="4039" y="5094"/>
                  </a:lnTo>
                  <a:lnTo>
                    <a:pt x="4059" y="5067"/>
                  </a:lnTo>
                  <a:lnTo>
                    <a:pt x="4081" y="5037"/>
                  </a:lnTo>
                  <a:lnTo>
                    <a:pt x="4132" y="4974"/>
                  </a:lnTo>
                  <a:lnTo>
                    <a:pt x="4188" y="4907"/>
                  </a:lnTo>
                  <a:lnTo>
                    <a:pt x="4250" y="4839"/>
                  </a:lnTo>
                  <a:lnTo>
                    <a:pt x="4314" y="4767"/>
                  </a:lnTo>
                  <a:lnTo>
                    <a:pt x="4379" y="4697"/>
                  </a:lnTo>
                  <a:lnTo>
                    <a:pt x="4445" y="4627"/>
                  </a:lnTo>
                  <a:lnTo>
                    <a:pt x="4508" y="4559"/>
                  </a:lnTo>
                  <a:lnTo>
                    <a:pt x="4568" y="4496"/>
                  </a:lnTo>
                  <a:lnTo>
                    <a:pt x="4623" y="4438"/>
                  </a:lnTo>
                  <a:lnTo>
                    <a:pt x="4672" y="4387"/>
                  </a:lnTo>
                  <a:lnTo>
                    <a:pt x="4712" y="4343"/>
                  </a:lnTo>
                  <a:lnTo>
                    <a:pt x="4742" y="4308"/>
                  </a:lnTo>
                  <a:lnTo>
                    <a:pt x="4796" y="4243"/>
                  </a:lnTo>
                  <a:lnTo>
                    <a:pt x="4873" y="4153"/>
                  </a:lnTo>
                  <a:lnTo>
                    <a:pt x="4966" y="4046"/>
                  </a:lnTo>
                  <a:lnTo>
                    <a:pt x="5067" y="3932"/>
                  </a:lnTo>
                  <a:lnTo>
                    <a:pt x="5118" y="3877"/>
                  </a:lnTo>
                  <a:lnTo>
                    <a:pt x="5168" y="3822"/>
                  </a:lnTo>
                  <a:lnTo>
                    <a:pt x="5217" y="3771"/>
                  </a:lnTo>
                  <a:lnTo>
                    <a:pt x="5263" y="3724"/>
                  </a:lnTo>
                  <a:lnTo>
                    <a:pt x="5306" y="3683"/>
                  </a:lnTo>
                  <a:lnTo>
                    <a:pt x="5345" y="3648"/>
                  </a:lnTo>
                  <a:lnTo>
                    <a:pt x="5363" y="3634"/>
                  </a:lnTo>
                  <a:lnTo>
                    <a:pt x="5378" y="3622"/>
                  </a:lnTo>
                  <a:lnTo>
                    <a:pt x="5392" y="3613"/>
                  </a:lnTo>
                  <a:lnTo>
                    <a:pt x="5405" y="3606"/>
                  </a:lnTo>
                  <a:lnTo>
                    <a:pt x="5421" y="3599"/>
                  </a:lnTo>
                  <a:lnTo>
                    <a:pt x="5438" y="3593"/>
                  </a:lnTo>
                  <a:lnTo>
                    <a:pt x="5454" y="3587"/>
                  </a:lnTo>
                  <a:lnTo>
                    <a:pt x="5473" y="3581"/>
                  </a:lnTo>
                  <a:lnTo>
                    <a:pt x="5492" y="3576"/>
                  </a:lnTo>
                  <a:lnTo>
                    <a:pt x="5511" y="3571"/>
                  </a:lnTo>
                  <a:lnTo>
                    <a:pt x="5533" y="3568"/>
                  </a:lnTo>
                  <a:lnTo>
                    <a:pt x="5554" y="3565"/>
                  </a:lnTo>
                  <a:lnTo>
                    <a:pt x="5575" y="3563"/>
                  </a:lnTo>
                  <a:lnTo>
                    <a:pt x="5598" y="3561"/>
                  </a:lnTo>
                  <a:lnTo>
                    <a:pt x="5620" y="3559"/>
                  </a:lnTo>
                  <a:lnTo>
                    <a:pt x="5643" y="3559"/>
                  </a:lnTo>
                  <a:lnTo>
                    <a:pt x="5689" y="3559"/>
                  </a:lnTo>
                  <a:lnTo>
                    <a:pt x="5736" y="3562"/>
                  </a:lnTo>
                  <a:lnTo>
                    <a:pt x="5759" y="3564"/>
                  </a:lnTo>
                  <a:lnTo>
                    <a:pt x="5782" y="3568"/>
                  </a:lnTo>
                  <a:lnTo>
                    <a:pt x="5804" y="3570"/>
                  </a:lnTo>
                  <a:lnTo>
                    <a:pt x="5827" y="3575"/>
                  </a:lnTo>
                  <a:lnTo>
                    <a:pt x="5850" y="3580"/>
                  </a:lnTo>
                  <a:lnTo>
                    <a:pt x="5872" y="3584"/>
                  </a:lnTo>
                  <a:lnTo>
                    <a:pt x="5892" y="3590"/>
                  </a:lnTo>
                  <a:lnTo>
                    <a:pt x="5914" y="3596"/>
                  </a:lnTo>
                  <a:lnTo>
                    <a:pt x="5934" y="3603"/>
                  </a:lnTo>
                  <a:lnTo>
                    <a:pt x="5953" y="3612"/>
                  </a:lnTo>
                  <a:lnTo>
                    <a:pt x="5972" y="3620"/>
                  </a:lnTo>
                  <a:lnTo>
                    <a:pt x="5989" y="3628"/>
                  </a:lnTo>
                  <a:lnTo>
                    <a:pt x="6005" y="3638"/>
                  </a:lnTo>
                  <a:lnTo>
                    <a:pt x="6021" y="3647"/>
                  </a:lnTo>
                  <a:lnTo>
                    <a:pt x="6036" y="3658"/>
                  </a:lnTo>
                  <a:lnTo>
                    <a:pt x="6049" y="3670"/>
                  </a:lnTo>
                  <a:lnTo>
                    <a:pt x="6067" y="3686"/>
                  </a:lnTo>
                  <a:lnTo>
                    <a:pt x="6087" y="3707"/>
                  </a:lnTo>
                  <a:lnTo>
                    <a:pt x="6105" y="3728"/>
                  </a:lnTo>
                  <a:lnTo>
                    <a:pt x="6123" y="3752"/>
                  </a:lnTo>
                  <a:lnTo>
                    <a:pt x="6130" y="3764"/>
                  </a:lnTo>
                  <a:lnTo>
                    <a:pt x="6136" y="3777"/>
                  </a:lnTo>
                  <a:lnTo>
                    <a:pt x="6142" y="3790"/>
                  </a:lnTo>
                  <a:lnTo>
                    <a:pt x="6146" y="3803"/>
                  </a:lnTo>
                  <a:lnTo>
                    <a:pt x="6149" y="3816"/>
                  </a:lnTo>
                  <a:lnTo>
                    <a:pt x="6151" y="3829"/>
                  </a:lnTo>
                  <a:lnTo>
                    <a:pt x="6151" y="3842"/>
                  </a:lnTo>
                  <a:lnTo>
                    <a:pt x="6150" y="3856"/>
                  </a:lnTo>
                  <a:lnTo>
                    <a:pt x="6146" y="3866"/>
                  </a:lnTo>
                  <a:lnTo>
                    <a:pt x="6143" y="3877"/>
                  </a:lnTo>
                  <a:lnTo>
                    <a:pt x="6138" y="3886"/>
                  </a:lnTo>
                  <a:lnTo>
                    <a:pt x="6133" y="3894"/>
                  </a:lnTo>
                  <a:lnTo>
                    <a:pt x="6126" y="3904"/>
                  </a:lnTo>
                  <a:lnTo>
                    <a:pt x="6119" y="3911"/>
                  </a:lnTo>
                  <a:lnTo>
                    <a:pt x="6111" y="3918"/>
                  </a:lnTo>
                  <a:lnTo>
                    <a:pt x="6101" y="3924"/>
                  </a:lnTo>
                  <a:close/>
                  <a:moveTo>
                    <a:pt x="6683" y="4696"/>
                  </a:moveTo>
                  <a:lnTo>
                    <a:pt x="4813" y="6679"/>
                  </a:lnTo>
                  <a:lnTo>
                    <a:pt x="4797" y="6682"/>
                  </a:lnTo>
                  <a:lnTo>
                    <a:pt x="4762" y="6685"/>
                  </a:lnTo>
                  <a:lnTo>
                    <a:pt x="4724" y="6689"/>
                  </a:lnTo>
                  <a:lnTo>
                    <a:pt x="4685" y="6690"/>
                  </a:lnTo>
                  <a:lnTo>
                    <a:pt x="4644" y="6690"/>
                  </a:lnTo>
                  <a:lnTo>
                    <a:pt x="4602" y="6688"/>
                  </a:lnTo>
                  <a:lnTo>
                    <a:pt x="4559" y="6684"/>
                  </a:lnTo>
                  <a:lnTo>
                    <a:pt x="4517" y="6678"/>
                  </a:lnTo>
                  <a:lnTo>
                    <a:pt x="4474" y="6670"/>
                  </a:lnTo>
                  <a:lnTo>
                    <a:pt x="4454" y="6665"/>
                  </a:lnTo>
                  <a:lnTo>
                    <a:pt x="4434" y="6659"/>
                  </a:lnTo>
                  <a:lnTo>
                    <a:pt x="4414" y="6653"/>
                  </a:lnTo>
                  <a:lnTo>
                    <a:pt x="4395" y="6646"/>
                  </a:lnTo>
                  <a:lnTo>
                    <a:pt x="4376" y="6639"/>
                  </a:lnTo>
                  <a:lnTo>
                    <a:pt x="4357" y="6631"/>
                  </a:lnTo>
                  <a:lnTo>
                    <a:pt x="4339" y="6621"/>
                  </a:lnTo>
                  <a:lnTo>
                    <a:pt x="4322" y="6612"/>
                  </a:lnTo>
                  <a:lnTo>
                    <a:pt x="4306" y="6601"/>
                  </a:lnTo>
                  <a:lnTo>
                    <a:pt x="4289" y="6589"/>
                  </a:lnTo>
                  <a:lnTo>
                    <a:pt x="4275" y="6577"/>
                  </a:lnTo>
                  <a:lnTo>
                    <a:pt x="4261" y="6564"/>
                  </a:lnTo>
                  <a:lnTo>
                    <a:pt x="4248" y="6550"/>
                  </a:lnTo>
                  <a:lnTo>
                    <a:pt x="4236" y="6536"/>
                  </a:lnTo>
                  <a:lnTo>
                    <a:pt x="4225" y="6519"/>
                  </a:lnTo>
                  <a:lnTo>
                    <a:pt x="4216" y="6502"/>
                  </a:lnTo>
                  <a:lnTo>
                    <a:pt x="4207" y="6488"/>
                  </a:lnTo>
                  <a:lnTo>
                    <a:pt x="4201" y="6473"/>
                  </a:lnTo>
                  <a:lnTo>
                    <a:pt x="4195" y="6457"/>
                  </a:lnTo>
                  <a:lnTo>
                    <a:pt x="4189" y="6442"/>
                  </a:lnTo>
                  <a:lnTo>
                    <a:pt x="4185" y="6426"/>
                  </a:lnTo>
                  <a:lnTo>
                    <a:pt x="4180" y="6410"/>
                  </a:lnTo>
                  <a:lnTo>
                    <a:pt x="4176" y="6393"/>
                  </a:lnTo>
                  <a:lnTo>
                    <a:pt x="4174" y="6378"/>
                  </a:lnTo>
                  <a:lnTo>
                    <a:pt x="4169" y="6343"/>
                  </a:lnTo>
                  <a:lnTo>
                    <a:pt x="4167" y="6309"/>
                  </a:lnTo>
                  <a:lnTo>
                    <a:pt x="4167" y="6274"/>
                  </a:lnTo>
                  <a:lnTo>
                    <a:pt x="4168" y="6240"/>
                  </a:lnTo>
                  <a:lnTo>
                    <a:pt x="4172" y="6205"/>
                  </a:lnTo>
                  <a:lnTo>
                    <a:pt x="4178" y="6171"/>
                  </a:lnTo>
                  <a:lnTo>
                    <a:pt x="4185" y="6137"/>
                  </a:lnTo>
                  <a:lnTo>
                    <a:pt x="4194" y="6103"/>
                  </a:lnTo>
                  <a:lnTo>
                    <a:pt x="4204" y="6071"/>
                  </a:lnTo>
                  <a:lnTo>
                    <a:pt x="4216" y="6039"/>
                  </a:lnTo>
                  <a:lnTo>
                    <a:pt x="4229" y="6010"/>
                  </a:lnTo>
                  <a:lnTo>
                    <a:pt x="4243" y="5980"/>
                  </a:lnTo>
                  <a:lnTo>
                    <a:pt x="4246" y="5974"/>
                  </a:lnTo>
                  <a:lnTo>
                    <a:pt x="6062" y="4115"/>
                  </a:lnTo>
                  <a:lnTo>
                    <a:pt x="6072" y="4112"/>
                  </a:lnTo>
                  <a:lnTo>
                    <a:pt x="6092" y="4105"/>
                  </a:lnTo>
                  <a:lnTo>
                    <a:pt x="6111" y="4097"/>
                  </a:lnTo>
                  <a:lnTo>
                    <a:pt x="6132" y="4091"/>
                  </a:lnTo>
                  <a:lnTo>
                    <a:pt x="6152" y="4086"/>
                  </a:lnTo>
                  <a:lnTo>
                    <a:pt x="6174" y="4081"/>
                  </a:lnTo>
                  <a:lnTo>
                    <a:pt x="6194" y="4076"/>
                  </a:lnTo>
                  <a:lnTo>
                    <a:pt x="6215" y="4072"/>
                  </a:lnTo>
                  <a:lnTo>
                    <a:pt x="6238" y="4069"/>
                  </a:lnTo>
                  <a:lnTo>
                    <a:pt x="6259" y="4067"/>
                  </a:lnTo>
                  <a:lnTo>
                    <a:pt x="6281" y="4064"/>
                  </a:lnTo>
                  <a:lnTo>
                    <a:pt x="6302" y="4063"/>
                  </a:lnTo>
                  <a:lnTo>
                    <a:pt x="6325" y="4063"/>
                  </a:lnTo>
                  <a:lnTo>
                    <a:pt x="6346" y="4063"/>
                  </a:lnTo>
                  <a:lnTo>
                    <a:pt x="6367" y="4064"/>
                  </a:lnTo>
                  <a:lnTo>
                    <a:pt x="6389" y="4067"/>
                  </a:lnTo>
                  <a:lnTo>
                    <a:pt x="6410" y="4069"/>
                  </a:lnTo>
                  <a:lnTo>
                    <a:pt x="6431" y="4072"/>
                  </a:lnTo>
                  <a:lnTo>
                    <a:pt x="6452" y="4077"/>
                  </a:lnTo>
                  <a:lnTo>
                    <a:pt x="6472" y="4083"/>
                  </a:lnTo>
                  <a:lnTo>
                    <a:pt x="6492" y="4089"/>
                  </a:lnTo>
                  <a:lnTo>
                    <a:pt x="6512" y="4096"/>
                  </a:lnTo>
                  <a:lnTo>
                    <a:pt x="6531" y="4105"/>
                  </a:lnTo>
                  <a:lnTo>
                    <a:pt x="6550" y="4114"/>
                  </a:lnTo>
                  <a:lnTo>
                    <a:pt x="6568" y="4124"/>
                  </a:lnTo>
                  <a:lnTo>
                    <a:pt x="6586" y="4134"/>
                  </a:lnTo>
                  <a:lnTo>
                    <a:pt x="6604" y="4147"/>
                  </a:lnTo>
                  <a:lnTo>
                    <a:pt x="6619" y="4160"/>
                  </a:lnTo>
                  <a:lnTo>
                    <a:pt x="6636" y="4175"/>
                  </a:lnTo>
                  <a:lnTo>
                    <a:pt x="6650" y="4190"/>
                  </a:lnTo>
                  <a:lnTo>
                    <a:pt x="6665" y="4207"/>
                  </a:lnTo>
                  <a:lnTo>
                    <a:pt x="6678" y="4224"/>
                  </a:lnTo>
                  <a:lnTo>
                    <a:pt x="6692" y="4242"/>
                  </a:lnTo>
                  <a:lnTo>
                    <a:pt x="6706" y="4268"/>
                  </a:lnTo>
                  <a:lnTo>
                    <a:pt x="6720" y="4296"/>
                  </a:lnTo>
                  <a:lnTo>
                    <a:pt x="6733" y="4323"/>
                  </a:lnTo>
                  <a:lnTo>
                    <a:pt x="6745" y="4353"/>
                  </a:lnTo>
                  <a:lnTo>
                    <a:pt x="6754" y="4384"/>
                  </a:lnTo>
                  <a:lnTo>
                    <a:pt x="6763" y="4415"/>
                  </a:lnTo>
                  <a:lnTo>
                    <a:pt x="6765" y="4430"/>
                  </a:lnTo>
                  <a:lnTo>
                    <a:pt x="6769" y="4445"/>
                  </a:lnTo>
                  <a:lnTo>
                    <a:pt x="6770" y="4461"/>
                  </a:lnTo>
                  <a:lnTo>
                    <a:pt x="6771" y="4476"/>
                  </a:lnTo>
                  <a:lnTo>
                    <a:pt x="6772" y="4492"/>
                  </a:lnTo>
                  <a:lnTo>
                    <a:pt x="6772" y="4507"/>
                  </a:lnTo>
                  <a:lnTo>
                    <a:pt x="6771" y="4523"/>
                  </a:lnTo>
                  <a:lnTo>
                    <a:pt x="6770" y="4538"/>
                  </a:lnTo>
                  <a:lnTo>
                    <a:pt x="6768" y="4552"/>
                  </a:lnTo>
                  <a:lnTo>
                    <a:pt x="6765" y="4568"/>
                  </a:lnTo>
                  <a:lnTo>
                    <a:pt x="6760" y="4582"/>
                  </a:lnTo>
                  <a:lnTo>
                    <a:pt x="6756" y="4596"/>
                  </a:lnTo>
                  <a:lnTo>
                    <a:pt x="6751" y="4610"/>
                  </a:lnTo>
                  <a:lnTo>
                    <a:pt x="6744" y="4624"/>
                  </a:lnTo>
                  <a:lnTo>
                    <a:pt x="6737" y="4637"/>
                  </a:lnTo>
                  <a:lnTo>
                    <a:pt x="6728" y="4650"/>
                  </a:lnTo>
                  <a:lnTo>
                    <a:pt x="6719" y="4662"/>
                  </a:lnTo>
                  <a:lnTo>
                    <a:pt x="6708" y="4673"/>
                  </a:lnTo>
                  <a:lnTo>
                    <a:pt x="6696" y="4685"/>
                  </a:lnTo>
                  <a:lnTo>
                    <a:pt x="6683" y="4696"/>
                  </a:lnTo>
                  <a:close/>
                  <a:moveTo>
                    <a:pt x="7241" y="5635"/>
                  </a:moveTo>
                  <a:lnTo>
                    <a:pt x="7220" y="5628"/>
                  </a:lnTo>
                  <a:lnTo>
                    <a:pt x="7199" y="5624"/>
                  </a:lnTo>
                  <a:lnTo>
                    <a:pt x="7176" y="5621"/>
                  </a:lnTo>
                  <a:lnTo>
                    <a:pt x="7155" y="5620"/>
                  </a:lnTo>
                  <a:lnTo>
                    <a:pt x="7133" y="5621"/>
                  </a:lnTo>
                  <a:lnTo>
                    <a:pt x="7111" y="5625"/>
                  </a:lnTo>
                  <a:lnTo>
                    <a:pt x="7089" y="5629"/>
                  </a:lnTo>
                  <a:lnTo>
                    <a:pt x="7068" y="5635"/>
                  </a:lnTo>
                  <a:lnTo>
                    <a:pt x="7047" y="5644"/>
                  </a:lnTo>
                  <a:lnTo>
                    <a:pt x="7024" y="5653"/>
                  </a:lnTo>
                  <a:lnTo>
                    <a:pt x="7003" y="5663"/>
                  </a:lnTo>
                  <a:lnTo>
                    <a:pt x="6982" y="5675"/>
                  </a:lnTo>
                  <a:lnTo>
                    <a:pt x="6961" y="5688"/>
                  </a:lnTo>
                  <a:lnTo>
                    <a:pt x="6940" y="5702"/>
                  </a:lnTo>
                  <a:lnTo>
                    <a:pt x="6918" y="5717"/>
                  </a:lnTo>
                  <a:lnTo>
                    <a:pt x="6898" y="5734"/>
                  </a:lnTo>
                  <a:lnTo>
                    <a:pt x="6878" y="5751"/>
                  </a:lnTo>
                  <a:lnTo>
                    <a:pt x="6857" y="5768"/>
                  </a:lnTo>
                  <a:lnTo>
                    <a:pt x="6836" y="5786"/>
                  </a:lnTo>
                  <a:lnTo>
                    <a:pt x="6817" y="5805"/>
                  </a:lnTo>
                  <a:lnTo>
                    <a:pt x="6777" y="5843"/>
                  </a:lnTo>
                  <a:lnTo>
                    <a:pt x="6739" y="5884"/>
                  </a:lnTo>
                  <a:lnTo>
                    <a:pt x="6665" y="5963"/>
                  </a:lnTo>
                  <a:lnTo>
                    <a:pt x="6597" y="6039"/>
                  </a:lnTo>
                  <a:lnTo>
                    <a:pt x="6550" y="6090"/>
                  </a:lnTo>
                  <a:lnTo>
                    <a:pt x="6517" y="6126"/>
                  </a:lnTo>
                  <a:lnTo>
                    <a:pt x="6493" y="6152"/>
                  </a:lnTo>
                  <a:lnTo>
                    <a:pt x="6473" y="6175"/>
                  </a:lnTo>
                  <a:lnTo>
                    <a:pt x="6454" y="6196"/>
                  </a:lnTo>
                  <a:lnTo>
                    <a:pt x="6430" y="6222"/>
                  </a:lnTo>
                  <a:lnTo>
                    <a:pt x="6398" y="6259"/>
                  </a:lnTo>
                  <a:lnTo>
                    <a:pt x="6352" y="6309"/>
                  </a:lnTo>
                  <a:lnTo>
                    <a:pt x="6270" y="6399"/>
                  </a:lnTo>
                  <a:lnTo>
                    <a:pt x="6188" y="6491"/>
                  </a:lnTo>
                  <a:lnTo>
                    <a:pt x="6107" y="6581"/>
                  </a:lnTo>
                  <a:lnTo>
                    <a:pt x="6025" y="6671"/>
                  </a:lnTo>
                  <a:lnTo>
                    <a:pt x="5943" y="6763"/>
                  </a:lnTo>
                  <a:lnTo>
                    <a:pt x="5861" y="6853"/>
                  </a:lnTo>
                  <a:lnTo>
                    <a:pt x="5780" y="6944"/>
                  </a:lnTo>
                  <a:lnTo>
                    <a:pt x="5698" y="7034"/>
                  </a:lnTo>
                  <a:lnTo>
                    <a:pt x="5681" y="7051"/>
                  </a:lnTo>
                  <a:lnTo>
                    <a:pt x="5663" y="7067"/>
                  </a:lnTo>
                  <a:lnTo>
                    <a:pt x="5645" y="7081"/>
                  </a:lnTo>
                  <a:lnTo>
                    <a:pt x="5628" y="7095"/>
                  </a:lnTo>
                  <a:lnTo>
                    <a:pt x="5609" y="7107"/>
                  </a:lnTo>
                  <a:lnTo>
                    <a:pt x="5590" y="7120"/>
                  </a:lnTo>
                  <a:lnTo>
                    <a:pt x="5571" y="7131"/>
                  </a:lnTo>
                  <a:lnTo>
                    <a:pt x="5552" y="7140"/>
                  </a:lnTo>
                  <a:lnTo>
                    <a:pt x="5531" y="7150"/>
                  </a:lnTo>
                  <a:lnTo>
                    <a:pt x="5511" y="7158"/>
                  </a:lnTo>
                  <a:lnTo>
                    <a:pt x="5491" y="7165"/>
                  </a:lnTo>
                  <a:lnTo>
                    <a:pt x="5471" y="7171"/>
                  </a:lnTo>
                  <a:lnTo>
                    <a:pt x="5451" y="7177"/>
                  </a:lnTo>
                  <a:lnTo>
                    <a:pt x="5429" y="7181"/>
                  </a:lnTo>
                  <a:lnTo>
                    <a:pt x="5409" y="7184"/>
                  </a:lnTo>
                  <a:lnTo>
                    <a:pt x="5388" y="7187"/>
                  </a:lnTo>
                  <a:lnTo>
                    <a:pt x="5366" y="7188"/>
                  </a:lnTo>
                  <a:lnTo>
                    <a:pt x="5346" y="7188"/>
                  </a:lnTo>
                  <a:lnTo>
                    <a:pt x="5325" y="7187"/>
                  </a:lnTo>
                  <a:lnTo>
                    <a:pt x="5305" y="7184"/>
                  </a:lnTo>
                  <a:lnTo>
                    <a:pt x="5283" y="7181"/>
                  </a:lnTo>
                  <a:lnTo>
                    <a:pt x="5263" y="7176"/>
                  </a:lnTo>
                  <a:lnTo>
                    <a:pt x="5243" y="7170"/>
                  </a:lnTo>
                  <a:lnTo>
                    <a:pt x="5223" y="7163"/>
                  </a:lnTo>
                  <a:lnTo>
                    <a:pt x="5202" y="7156"/>
                  </a:lnTo>
                  <a:lnTo>
                    <a:pt x="5182" y="7146"/>
                  </a:lnTo>
                  <a:lnTo>
                    <a:pt x="5162" y="7135"/>
                  </a:lnTo>
                  <a:lnTo>
                    <a:pt x="5143" y="7124"/>
                  </a:lnTo>
                  <a:lnTo>
                    <a:pt x="5124" y="7110"/>
                  </a:lnTo>
                  <a:lnTo>
                    <a:pt x="5105" y="7096"/>
                  </a:lnTo>
                  <a:lnTo>
                    <a:pt x="5087" y="7081"/>
                  </a:lnTo>
                  <a:lnTo>
                    <a:pt x="5069" y="7063"/>
                  </a:lnTo>
                  <a:lnTo>
                    <a:pt x="5056" y="7050"/>
                  </a:lnTo>
                  <a:lnTo>
                    <a:pt x="5043" y="7036"/>
                  </a:lnTo>
                  <a:lnTo>
                    <a:pt x="5031" y="7021"/>
                  </a:lnTo>
                  <a:lnTo>
                    <a:pt x="5018" y="7006"/>
                  </a:lnTo>
                  <a:lnTo>
                    <a:pt x="5008" y="6991"/>
                  </a:lnTo>
                  <a:lnTo>
                    <a:pt x="4997" y="6975"/>
                  </a:lnTo>
                  <a:lnTo>
                    <a:pt x="4986" y="6958"/>
                  </a:lnTo>
                  <a:lnTo>
                    <a:pt x="4976" y="6942"/>
                  </a:lnTo>
                  <a:lnTo>
                    <a:pt x="4967" y="6925"/>
                  </a:lnTo>
                  <a:lnTo>
                    <a:pt x="4958" y="6907"/>
                  </a:lnTo>
                  <a:lnTo>
                    <a:pt x="4951" y="6891"/>
                  </a:lnTo>
                  <a:lnTo>
                    <a:pt x="4942" y="6873"/>
                  </a:lnTo>
                  <a:lnTo>
                    <a:pt x="4936" y="6855"/>
                  </a:lnTo>
                  <a:lnTo>
                    <a:pt x="4930" y="6837"/>
                  </a:lnTo>
                  <a:lnTo>
                    <a:pt x="4926" y="6820"/>
                  </a:lnTo>
                  <a:lnTo>
                    <a:pt x="4922" y="6801"/>
                  </a:lnTo>
                  <a:lnTo>
                    <a:pt x="4919" y="6783"/>
                  </a:lnTo>
                  <a:lnTo>
                    <a:pt x="4916" y="6764"/>
                  </a:lnTo>
                  <a:lnTo>
                    <a:pt x="4915" y="6746"/>
                  </a:lnTo>
                  <a:lnTo>
                    <a:pt x="4914" y="6728"/>
                  </a:lnTo>
                  <a:lnTo>
                    <a:pt x="4915" y="6709"/>
                  </a:lnTo>
                  <a:lnTo>
                    <a:pt x="4916" y="6691"/>
                  </a:lnTo>
                  <a:lnTo>
                    <a:pt x="4920" y="6673"/>
                  </a:lnTo>
                  <a:lnTo>
                    <a:pt x="4923" y="6656"/>
                  </a:lnTo>
                  <a:lnTo>
                    <a:pt x="4928" y="6638"/>
                  </a:lnTo>
                  <a:lnTo>
                    <a:pt x="4934" y="6620"/>
                  </a:lnTo>
                  <a:lnTo>
                    <a:pt x="4942" y="6602"/>
                  </a:lnTo>
                  <a:lnTo>
                    <a:pt x="4951" y="6586"/>
                  </a:lnTo>
                  <a:lnTo>
                    <a:pt x="4960" y="6568"/>
                  </a:lnTo>
                  <a:lnTo>
                    <a:pt x="4972" y="6552"/>
                  </a:lnTo>
                  <a:lnTo>
                    <a:pt x="4984" y="6536"/>
                  </a:lnTo>
                  <a:lnTo>
                    <a:pt x="4998" y="6519"/>
                  </a:lnTo>
                  <a:lnTo>
                    <a:pt x="6652" y="4823"/>
                  </a:lnTo>
                  <a:lnTo>
                    <a:pt x="6658" y="4820"/>
                  </a:lnTo>
                  <a:lnTo>
                    <a:pt x="6674" y="4811"/>
                  </a:lnTo>
                  <a:lnTo>
                    <a:pt x="6690" y="4803"/>
                  </a:lnTo>
                  <a:lnTo>
                    <a:pt x="6707" y="4795"/>
                  </a:lnTo>
                  <a:lnTo>
                    <a:pt x="6725" y="4787"/>
                  </a:lnTo>
                  <a:lnTo>
                    <a:pt x="6741" y="4782"/>
                  </a:lnTo>
                  <a:lnTo>
                    <a:pt x="6759" y="4776"/>
                  </a:lnTo>
                  <a:lnTo>
                    <a:pt x="6776" y="4771"/>
                  </a:lnTo>
                  <a:lnTo>
                    <a:pt x="6794" y="4766"/>
                  </a:lnTo>
                  <a:lnTo>
                    <a:pt x="6811" y="4762"/>
                  </a:lnTo>
                  <a:lnTo>
                    <a:pt x="6829" y="4760"/>
                  </a:lnTo>
                  <a:lnTo>
                    <a:pt x="6847" y="4758"/>
                  </a:lnTo>
                  <a:lnTo>
                    <a:pt x="6865" y="4757"/>
                  </a:lnTo>
                  <a:lnTo>
                    <a:pt x="6883" y="4755"/>
                  </a:lnTo>
                  <a:lnTo>
                    <a:pt x="6899" y="4755"/>
                  </a:lnTo>
                  <a:lnTo>
                    <a:pt x="6917" y="4757"/>
                  </a:lnTo>
                  <a:lnTo>
                    <a:pt x="6935" y="4758"/>
                  </a:lnTo>
                  <a:lnTo>
                    <a:pt x="6952" y="4760"/>
                  </a:lnTo>
                  <a:lnTo>
                    <a:pt x="6968" y="4764"/>
                  </a:lnTo>
                  <a:lnTo>
                    <a:pt x="6985" y="4768"/>
                  </a:lnTo>
                  <a:lnTo>
                    <a:pt x="7001" y="4773"/>
                  </a:lnTo>
                  <a:lnTo>
                    <a:pt x="7018" y="4779"/>
                  </a:lnTo>
                  <a:lnTo>
                    <a:pt x="7034" y="4785"/>
                  </a:lnTo>
                  <a:lnTo>
                    <a:pt x="7050" y="4793"/>
                  </a:lnTo>
                  <a:lnTo>
                    <a:pt x="7064" y="4802"/>
                  </a:lnTo>
                  <a:lnTo>
                    <a:pt x="7080" y="4811"/>
                  </a:lnTo>
                  <a:lnTo>
                    <a:pt x="7094" y="4822"/>
                  </a:lnTo>
                  <a:lnTo>
                    <a:pt x="7108" y="4833"/>
                  </a:lnTo>
                  <a:lnTo>
                    <a:pt x="7121" y="4846"/>
                  </a:lnTo>
                  <a:lnTo>
                    <a:pt x="7134" y="4859"/>
                  </a:lnTo>
                  <a:lnTo>
                    <a:pt x="7148" y="4873"/>
                  </a:lnTo>
                  <a:lnTo>
                    <a:pt x="7159" y="4888"/>
                  </a:lnTo>
                  <a:lnTo>
                    <a:pt x="7170" y="4905"/>
                  </a:lnTo>
                  <a:lnTo>
                    <a:pt x="7181" y="4922"/>
                  </a:lnTo>
                  <a:lnTo>
                    <a:pt x="7190" y="4939"/>
                  </a:lnTo>
                  <a:lnTo>
                    <a:pt x="7201" y="4958"/>
                  </a:lnTo>
                  <a:lnTo>
                    <a:pt x="7209" y="4977"/>
                  </a:lnTo>
                  <a:lnTo>
                    <a:pt x="7219" y="4998"/>
                  </a:lnTo>
                  <a:lnTo>
                    <a:pt x="7227" y="5018"/>
                  </a:lnTo>
                  <a:lnTo>
                    <a:pt x="7234" y="5038"/>
                  </a:lnTo>
                  <a:lnTo>
                    <a:pt x="7241" y="5059"/>
                  </a:lnTo>
                  <a:lnTo>
                    <a:pt x="7256" y="5102"/>
                  </a:lnTo>
                  <a:lnTo>
                    <a:pt x="7267" y="5147"/>
                  </a:lnTo>
                  <a:lnTo>
                    <a:pt x="7277" y="5192"/>
                  </a:lnTo>
                  <a:lnTo>
                    <a:pt x="7285" y="5239"/>
                  </a:lnTo>
                  <a:lnTo>
                    <a:pt x="7292" y="5286"/>
                  </a:lnTo>
                  <a:lnTo>
                    <a:pt x="7298" y="5333"/>
                  </a:lnTo>
                  <a:lnTo>
                    <a:pt x="7303" y="5379"/>
                  </a:lnTo>
                  <a:lnTo>
                    <a:pt x="7305" y="5425"/>
                  </a:lnTo>
                  <a:lnTo>
                    <a:pt x="7307" y="5470"/>
                  </a:lnTo>
                  <a:lnTo>
                    <a:pt x="7307" y="5513"/>
                  </a:lnTo>
                  <a:lnTo>
                    <a:pt x="7307" y="5556"/>
                  </a:lnTo>
                  <a:lnTo>
                    <a:pt x="7304" y="5595"/>
                  </a:lnTo>
                  <a:lnTo>
                    <a:pt x="7301" y="5658"/>
                  </a:lnTo>
                  <a:lnTo>
                    <a:pt x="7241" y="5635"/>
                  </a:lnTo>
                  <a:close/>
                  <a:moveTo>
                    <a:pt x="7028" y="7119"/>
                  </a:moveTo>
                  <a:lnTo>
                    <a:pt x="6960" y="7192"/>
                  </a:lnTo>
                  <a:lnTo>
                    <a:pt x="6876" y="7282"/>
                  </a:lnTo>
                  <a:lnTo>
                    <a:pt x="6828" y="7330"/>
                  </a:lnTo>
                  <a:lnTo>
                    <a:pt x="6779" y="7380"/>
                  </a:lnTo>
                  <a:lnTo>
                    <a:pt x="6728" y="7429"/>
                  </a:lnTo>
                  <a:lnTo>
                    <a:pt x="6676" y="7477"/>
                  </a:lnTo>
                  <a:lnTo>
                    <a:pt x="6624" y="7524"/>
                  </a:lnTo>
                  <a:lnTo>
                    <a:pt x="6573" y="7568"/>
                  </a:lnTo>
                  <a:lnTo>
                    <a:pt x="6548" y="7588"/>
                  </a:lnTo>
                  <a:lnTo>
                    <a:pt x="6523" y="7607"/>
                  </a:lnTo>
                  <a:lnTo>
                    <a:pt x="6498" y="7626"/>
                  </a:lnTo>
                  <a:lnTo>
                    <a:pt x="6474" y="7643"/>
                  </a:lnTo>
                  <a:lnTo>
                    <a:pt x="6450" y="7657"/>
                  </a:lnTo>
                  <a:lnTo>
                    <a:pt x="6428" y="7671"/>
                  </a:lnTo>
                  <a:lnTo>
                    <a:pt x="6407" y="7683"/>
                  </a:lnTo>
                  <a:lnTo>
                    <a:pt x="6386" y="7692"/>
                  </a:lnTo>
                  <a:lnTo>
                    <a:pt x="6366" y="7701"/>
                  </a:lnTo>
                  <a:lnTo>
                    <a:pt x="6347" y="7707"/>
                  </a:lnTo>
                  <a:lnTo>
                    <a:pt x="6331" y="7710"/>
                  </a:lnTo>
                  <a:lnTo>
                    <a:pt x="6314" y="7711"/>
                  </a:lnTo>
                  <a:lnTo>
                    <a:pt x="6290" y="7710"/>
                  </a:lnTo>
                  <a:lnTo>
                    <a:pt x="6265" y="7709"/>
                  </a:lnTo>
                  <a:lnTo>
                    <a:pt x="6240" y="7706"/>
                  </a:lnTo>
                  <a:lnTo>
                    <a:pt x="6214" y="7702"/>
                  </a:lnTo>
                  <a:lnTo>
                    <a:pt x="6189" y="7697"/>
                  </a:lnTo>
                  <a:lnTo>
                    <a:pt x="6163" y="7691"/>
                  </a:lnTo>
                  <a:lnTo>
                    <a:pt x="6137" y="7684"/>
                  </a:lnTo>
                  <a:lnTo>
                    <a:pt x="6111" y="7677"/>
                  </a:lnTo>
                  <a:lnTo>
                    <a:pt x="6086" y="7668"/>
                  </a:lnTo>
                  <a:lnTo>
                    <a:pt x="6061" y="7659"/>
                  </a:lnTo>
                  <a:lnTo>
                    <a:pt x="6036" y="7649"/>
                  </a:lnTo>
                  <a:lnTo>
                    <a:pt x="6012" y="7638"/>
                  </a:lnTo>
                  <a:lnTo>
                    <a:pt x="5990" y="7626"/>
                  </a:lnTo>
                  <a:lnTo>
                    <a:pt x="5967" y="7614"/>
                  </a:lnTo>
                  <a:lnTo>
                    <a:pt x="5946" y="7601"/>
                  </a:lnTo>
                  <a:lnTo>
                    <a:pt x="5926" y="7588"/>
                  </a:lnTo>
                  <a:lnTo>
                    <a:pt x="5910" y="7577"/>
                  </a:lnTo>
                  <a:lnTo>
                    <a:pt x="5895" y="7565"/>
                  </a:lnTo>
                  <a:lnTo>
                    <a:pt x="5880" y="7555"/>
                  </a:lnTo>
                  <a:lnTo>
                    <a:pt x="5867" y="7542"/>
                  </a:lnTo>
                  <a:lnTo>
                    <a:pt x="5854" y="7530"/>
                  </a:lnTo>
                  <a:lnTo>
                    <a:pt x="5842" y="7517"/>
                  </a:lnTo>
                  <a:lnTo>
                    <a:pt x="5831" y="7504"/>
                  </a:lnTo>
                  <a:lnTo>
                    <a:pt x="5820" y="7491"/>
                  </a:lnTo>
                  <a:lnTo>
                    <a:pt x="5810" y="7477"/>
                  </a:lnTo>
                  <a:lnTo>
                    <a:pt x="5801" y="7463"/>
                  </a:lnTo>
                  <a:lnTo>
                    <a:pt x="5791" y="7449"/>
                  </a:lnTo>
                  <a:lnTo>
                    <a:pt x="5784" y="7435"/>
                  </a:lnTo>
                  <a:lnTo>
                    <a:pt x="5776" y="7420"/>
                  </a:lnTo>
                  <a:lnTo>
                    <a:pt x="5770" y="7405"/>
                  </a:lnTo>
                  <a:lnTo>
                    <a:pt x="5764" y="7391"/>
                  </a:lnTo>
                  <a:lnTo>
                    <a:pt x="5758" y="7375"/>
                  </a:lnTo>
                  <a:lnTo>
                    <a:pt x="5753" y="7360"/>
                  </a:lnTo>
                  <a:lnTo>
                    <a:pt x="5750" y="7343"/>
                  </a:lnTo>
                  <a:lnTo>
                    <a:pt x="5746" y="7328"/>
                  </a:lnTo>
                  <a:lnTo>
                    <a:pt x="5744" y="7311"/>
                  </a:lnTo>
                  <a:lnTo>
                    <a:pt x="5742" y="7296"/>
                  </a:lnTo>
                  <a:lnTo>
                    <a:pt x="5740" y="7279"/>
                  </a:lnTo>
                  <a:lnTo>
                    <a:pt x="5739" y="7261"/>
                  </a:lnTo>
                  <a:lnTo>
                    <a:pt x="5739" y="7245"/>
                  </a:lnTo>
                  <a:lnTo>
                    <a:pt x="5740" y="7228"/>
                  </a:lnTo>
                  <a:lnTo>
                    <a:pt x="5742" y="7210"/>
                  </a:lnTo>
                  <a:lnTo>
                    <a:pt x="5743" y="7192"/>
                  </a:lnTo>
                  <a:lnTo>
                    <a:pt x="5746" y="7175"/>
                  </a:lnTo>
                  <a:lnTo>
                    <a:pt x="5749" y="7157"/>
                  </a:lnTo>
                  <a:lnTo>
                    <a:pt x="5753" y="7139"/>
                  </a:lnTo>
                  <a:lnTo>
                    <a:pt x="5757" y="7121"/>
                  </a:lnTo>
                  <a:lnTo>
                    <a:pt x="5763" y="7102"/>
                  </a:lnTo>
                  <a:lnTo>
                    <a:pt x="5765" y="7093"/>
                  </a:lnTo>
                  <a:lnTo>
                    <a:pt x="5772" y="7086"/>
                  </a:lnTo>
                  <a:lnTo>
                    <a:pt x="5842" y="7006"/>
                  </a:lnTo>
                  <a:lnTo>
                    <a:pt x="5914" y="6928"/>
                  </a:lnTo>
                  <a:lnTo>
                    <a:pt x="5984" y="6849"/>
                  </a:lnTo>
                  <a:lnTo>
                    <a:pt x="6055" y="6770"/>
                  </a:lnTo>
                  <a:lnTo>
                    <a:pt x="6125" y="6691"/>
                  </a:lnTo>
                  <a:lnTo>
                    <a:pt x="6196" y="6613"/>
                  </a:lnTo>
                  <a:lnTo>
                    <a:pt x="6268" y="6534"/>
                  </a:lnTo>
                  <a:lnTo>
                    <a:pt x="6339" y="6456"/>
                  </a:lnTo>
                  <a:lnTo>
                    <a:pt x="6385" y="6405"/>
                  </a:lnTo>
                  <a:lnTo>
                    <a:pt x="6431" y="6354"/>
                  </a:lnTo>
                  <a:lnTo>
                    <a:pt x="6478" y="6303"/>
                  </a:lnTo>
                  <a:lnTo>
                    <a:pt x="6524" y="6253"/>
                  </a:lnTo>
                  <a:lnTo>
                    <a:pt x="6570" y="6202"/>
                  </a:lnTo>
                  <a:lnTo>
                    <a:pt x="6618" y="6151"/>
                  </a:lnTo>
                  <a:lnTo>
                    <a:pt x="6664" y="6100"/>
                  </a:lnTo>
                  <a:lnTo>
                    <a:pt x="6712" y="6050"/>
                  </a:lnTo>
                  <a:lnTo>
                    <a:pt x="6732" y="6027"/>
                  </a:lnTo>
                  <a:lnTo>
                    <a:pt x="6757" y="6000"/>
                  </a:lnTo>
                  <a:lnTo>
                    <a:pt x="6785" y="5969"/>
                  </a:lnTo>
                  <a:lnTo>
                    <a:pt x="6815" y="5938"/>
                  </a:lnTo>
                  <a:lnTo>
                    <a:pt x="6845" y="5907"/>
                  </a:lnTo>
                  <a:lnTo>
                    <a:pt x="6873" y="5879"/>
                  </a:lnTo>
                  <a:lnTo>
                    <a:pt x="6887" y="5866"/>
                  </a:lnTo>
                  <a:lnTo>
                    <a:pt x="6901" y="5854"/>
                  </a:lnTo>
                  <a:lnTo>
                    <a:pt x="6912" y="5844"/>
                  </a:lnTo>
                  <a:lnTo>
                    <a:pt x="6923" y="5836"/>
                  </a:lnTo>
                  <a:lnTo>
                    <a:pt x="6939" y="5827"/>
                  </a:lnTo>
                  <a:lnTo>
                    <a:pt x="6955" y="5817"/>
                  </a:lnTo>
                  <a:lnTo>
                    <a:pt x="6972" y="5808"/>
                  </a:lnTo>
                  <a:lnTo>
                    <a:pt x="6990" y="5798"/>
                  </a:lnTo>
                  <a:lnTo>
                    <a:pt x="7026" y="5782"/>
                  </a:lnTo>
                  <a:lnTo>
                    <a:pt x="7064" y="5766"/>
                  </a:lnTo>
                  <a:lnTo>
                    <a:pt x="7085" y="5760"/>
                  </a:lnTo>
                  <a:lnTo>
                    <a:pt x="7105" y="5753"/>
                  </a:lnTo>
                  <a:lnTo>
                    <a:pt x="7125" y="5747"/>
                  </a:lnTo>
                  <a:lnTo>
                    <a:pt x="7145" y="5742"/>
                  </a:lnTo>
                  <a:lnTo>
                    <a:pt x="7167" y="5738"/>
                  </a:lnTo>
                  <a:lnTo>
                    <a:pt x="7187" y="5733"/>
                  </a:lnTo>
                  <a:lnTo>
                    <a:pt x="7208" y="5730"/>
                  </a:lnTo>
                  <a:lnTo>
                    <a:pt x="7229" y="5727"/>
                  </a:lnTo>
                  <a:lnTo>
                    <a:pt x="7251" y="5726"/>
                  </a:lnTo>
                  <a:lnTo>
                    <a:pt x="7272" y="5723"/>
                  </a:lnTo>
                  <a:lnTo>
                    <a:pt x="7292" y="5723"/>
                  </a:lnTo>
                  <a:lnTo>
                    <a:pt x="7314" y="5723"/>
                  </a:lnTo>
                  <a:lnTo>
                    <a:pt x="7334" y="5724"/>
                  </a:lnTo>
                  <a:lnTo>
                    <a:pt x="7355" y="5727"/>
                  </a:lnTo>
                  <a:lnTo>
                    <a:pt x="7376" y="5729"/>
                  </a:lnTo>
                  <a:lnTo>
                    <a:pt x="7396" y="5733"/>
                  </a:lnTo>
                  <a:lnTo>
                    <a:pt x="7415" y="5738"/>
                  </a:lnTo>
                  <a:lnTo>
                    <a:pt x="7435" y="5742"/>
                  </a:lnTo>
                  <a:lnTo>
                    <a:pt x="7454" y="5748"/>
                  </a:lnTo>
                  <a:lnTo>
                    <a:pt x="7472" y="5757"/>
                  </a:lnTo>
                  <a:lnTo>
                    <a:pt x="7490" y="5765"/>
                  </a:lnTo>
                  <a:lnTo>
                    <a:pt x="7507" y="5774"/>
                  </a:lnTo>
                  <a:lnTo>
                    <a:pt x="7524" y="5785"/>
                  </a:lnTo>
                  <a:lnTo>
                    <a:pt x="7541" y="5796"/>
                  </a:lnTo>
                  <a:lnTo>
                    <a:pt x="7561" y="5816"/>
                  </a:lnTo>
                  <a:lnTo>
                    <a:pt x="7581" y="5841"/>
                  </a:lnTo>
                  <a:lnTo>
                    <a:pt x="7599" y="5872"/>
                  </a:lnTo>
                  <a:lnTo>
                    <a:pt x="7615" y="5909"/>
                  </a:lnTo>
                  <a:lnTo>
                    <a:pt x="7631" y="5949"/>
                  </a:lnTo>
                  <a:lnTo>
                    <a:pt x="7645" y="5994"/>
                  </a:lnTo>
                  <a:lnTo>
                    <a:pt x="7658" y="6043"/>
                  </a:lnTo>
                  <a:lnTo>
                    <a:pt x="7670" y="6095"/>
                  </a:lnTo>
                  <a:lnTo>
                    <a:pt x="7681" y="6151"/>
                  </a:lnTo>
                  <a:lnTo>
                    <a:pt x="7690" y="6209"/>
                  </a:lnTo>
                  <a:lnTo>
                    <a:pt x="7699" y="6271"/>
                  </a:lnTo>
                  <a:lnTo>
                    <a:pt x="7706" y="6334"/>
                  </a:lnTo>
                  <a:lnTo>
                    <a:pt x="7712" y="6398"/>
                  </a:lnTo>
                  <a:lnTo>
                    <a:pt x="7716" y="6464"/>
                  </a:lnTo>
                  <a:lnTo>
                    <a:pt x="7721" y="6532"/>
                  </a:lnTo>
                  <a:lnTo>
                    <a:pt x="7725" y="6600"/>
                  </a:lnTo>
                  <a:lnTo>
                    <a:pt x="7727" y="6667"/>
                  </a:lnTo>
                  <a:lnTo>
                    <a:pt x="7728" y="6736"/>
                  </a:lnTo>
                  <a:lnTo>
                    <a:pt x="7729" y="6804"/>
                  </a:lnTo>
                  <a:lnTo>
                    <a:pt x="7729" y="6871"/>
                  </a:lnTo>
                  <a:lnTo>
                    <a:pt x="7728" y="6936"/>
                  </a:lnTo>
                  <a:lnTo>
                    <a:pt x="7727" y="7000"/>
                  </a:lnTo>
                  <a:lnTo>
                    <a:pt x="7725" y="7063"/>
                  </a:lnTo>
                  <a:lnTo>
                    <a:pt x="7722" y="7124"/>
                  </a:lnTo>
                  <a:lnTo>
                    <a:pt x="7719" y="7181"/>
                  </a:lnTo>
                  <a:lnTo>
                    <a:pt x="7715" y="7235"/>
                  </a:lnTo>
                  <a:lnTo>
                    <a:pt x="7712" y="7286"/>
                  </a:lnTo>
                  <a:lnTo>
                    <a:pt x="7707" y="7334"/>
                  </a:lnTo>
                  <a:lnTo>
                    <a:pt x="7701" y="7377"/>
                  </a:lnTo>
                  <a:lnTo>
                    <a:pt x="7696" y="7416"/>
                  </a:lnTo>
                  <a:lnTo>
                    <a:pt x="7690" y="7450"/>
                  </a:lnTo>
                  <a:lnTo>
                    <a:pt x="7684" y="7479"/>
                  </a:lnTo>
                  <a:lnTo>
                    <a:pt x="7669" y="7542"/>
                  </a:lnTo>
                  <a:lnTo>
                    <a:pt x="7028" y="7119"/>
                  </a:lnTo>
                  <a:close/>
                </a:path>
              </a:pathLst>
            </a:custGeom>
            <a:solidFill>
              <a:srgbClr val="4B4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8"/>
            <p:cNvSpPr>
              <a:spLocks/>
            </p:cNvSpPr>
            <p:nvPr/>
          </p:nvSpPr>
          <p:spPr bwMode="auto">
            <a:xfrm>
              <a:off x="5372100" y="2547938"/>
              <a:ext cx="1500188" cy="836613"/>
            </a:xfrm>
            <a:custGeom>
              <a:avLst/>
              <a:gdLst>
                <a:gd name="T0" fmla="*/ 0 w 4724"/>
                <a:gd name="T1" fmla="*/ 0 h 2637"/>
                <a:gd name="T2" fmla="*/ 4724 w 4724"/>
                <a:gd name="T3" fmla="*/ 1805 h 2637"/>
                <a:gd name="T4" fmla="*/ 3637 w 4724"/>
                <a:gd name="T5" fmla="*/ 2637 h 2637"/>
                <a:gd name="T6" fmla="*/ 3596 w 4724"/>
                <a:gd name="T7" fmla="*/ 2608 h 2637"/>
                <a:gd name="T8" fmla="*/ 3479 w 4724"/>
                <a:gd name="T9" fmla="*/ 2527 h 2637"/>
                <a:gd name="T10" fmla="*/ 3299 w 4724"/>
                <a:gd name="T11" fmla="*/ 2403 h 2637"/>
                <a:gd name="T12" fmla="*/ 3064 w 4724"/>
                <a:gd name="T13" fmla="*/ 2239 h 2637"/>
                <a:gd name="T14" fmla="*/ 2786 w 4724"/>
                <a:gd name="T15" fmla="*/ 2045 h 2637"/>
                <a:gd name="T16" fmla="*/ 2476 w 4724"/>
                <a:gd name="T17" fmla="*/ 1829 h 2637"/>
                <a:gd name="T18" fmla="*/ 2144 w 4724"/>
                <a:gd name="T19" fmla="*/ 1596 h 2637"/>
                <a:gd name="T20" fmla="*/ 1802 w 4724"/>
                <a:gd name="T21" fmla="*/ 1355 h 2637"/>
                <a:gd name="T22" fmla="*/ 1462 w 4724"/>
                <a:gd name="T23" fmla="*/ 1114 h 2637"/>
                <a:gd name="T24" fmla="*/ 1133 w 4724"/>
                <a:gd name="T25" fmla="*/ 878 h 2637"/>
                <a:gd name="T26" fmla="*/ 975 w 4724"/>
                <a:gd name="T27" fmla="*/ 765 h 2637"/>
                <a:gd name="T28" fmla="*/ 825 w 4724"/>
                <a:gd name="T29" fmla="*/ 656 h 2637"/>
                <a:gd name="T30" fmla="*/ 683 w 4724"/>
                <a:gd name="T31" fmla="*/ 551 h 2637"/>
                <a:gd name="T32" fmla="*/ 551 w 4724"/>
                <a:gd name="T33" fmla="*/ 454 h 2637"/>
                <a:gd name="T34" fmla="*/ 429 w 4724"/>
                <a:gd name="T35" fmla="*/ 363 h 2637"/>
                <a:gd name="T36" fmla="*/ 320 w 4724"/>
                <a:gd name="T37" fmla="*/ 280 h 2637"/>
                <a:gd name="T38" fmla="*/ 224 w 4724"/>
                <a:gd name="T39" fmla="*/ 207 h 2637"/>
                <a:gd name="T40" fmla="*/ 145 w 4724"/>
                <a:gd name="T41" fmla="*/ 141 h 2637"/>
                <a:gd name="T42" fmla="*/ 81 w 4724"/>
                <a:gd name="T43" fmla="*/ 88 h 2637"/>
                <a:gd name="T44" fmla="*/ 34 w 4724"/>
                <a:gd name="T45" fmla="*/ 46 h 2637"/>
                <a:gd name="T46" fmla="*/ 7 w 4724"/>
                <a:gd name="T47" fmla="*/ 17 h 2637"/>
                <a:gd name="T48" fmla="*/ 0 w 4724"/>
                <a:gd name="T49" fmla="*/ 0 h 2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4" h="2637">
                  <a:moveTo>
                    <a:pt x="0" y="0"/>
                  </a:moveTo>
                  <a:lnTo>
                    <a:pt x="4724" y="1805"/>
                  </a:lnTo>
                  <a:lnTo>
                    <a:pt x="3637" y="2637"/>
                  </a:lnTo>
                  <a:lnTo>
                    <a:pt x="3596" y="2608"/>
                  </a:lnTo>
                  <a:lnTo>
                    <a:pt x="3479" y="2527"/>
                  </a:lnTo>
                  <a:lnTo>
                    <a:pt x="3299" y="2403"/>
                  </a:lnTo>
                  <a:lnTo>
                    <a:pt x="3064" y="2239"/>
                  </a:lnTo>
                  <a:lnTo>
                    <a:pt x="2786" y="2045"/>
                  </a:lnTo>
                  <a:lnTo>
                    <a:pt x="2476" y="1829"/>
                  </a:lnTo>
                  <a:lnTo>
                    <a:pt x="2144" y="1596"/>
                  </a:lnTo>
                  <a:lnTo>
                    <a:pt x="1802" y="1355"/>
                  </a:lnTo>
                  <a:lnTo>
                    <a:pt x="1462" y="1114"/>
                  </a:lnTo>
                  <a:lnTo>
                    <a:pt x="1133" y="878"/>
                  </a:lnTo>
                  <a:lnTo>
                    <a:pt x="975" y="765"/>
                  </a:lnTo>
                  <a:lnTo>
                    <a:pt x="825" y="656"/>
                  </a:lnTo>
                  <a:lnTo>
                    <a:pt x="683" y="551"/>
                  </a:lnTo>
                  <a:lnTo>
                    <a:pt x="551" y="454"/>
                  </a:lnTo>
                  <a:lnTo>
                    <a:pt x="429" y="363"/>
                  </a:lnTo>
                  <a:lnTo>
                    <a:pt x="320" y="280"/>
                  </a:lnTo>
                  <a:lnTo>
                    <a:pt x="224" y="207"/>
                  </a:lnTo>
                  <a:lnTo>
                    <a:pt x="145" y="141"/>
                  </a:lnTo>
                  <a:lnTo>
                    <a:pt x="81" y="88"/>
                  </a:lnTo>
                  <a:lnTo>
                    <a:pt x="34" y="46"/>
                  </a:lnTo>
                  <a:lnTo>
                    <a:pt x="7" y="17"/>
                  </a:lnTo>
                  <a:lnTo>
                    <a:pt x="0"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9"/>
            <p:cNvSpPr>
              <a:spLocks/>
            </p:cNvSpPr>
            <p:nvPr/>
          </p:nvSpPr>
          <p:spPr bwMode="auto">
            <a:xfrm>
              <a:off x="6805613" y="3994150"/>
              <a:ext cx="2452688" cy="1531938"/>
            </a:xfrm>
            <a:custGeom>
              <a:avLst/>
              <a:gdLst>
                <a:gd name="T0" fmla="*/ 490 w 7726"/>
                <a:gd name="T1" fmla="*/ 17 h 4823"/>
                <a:gd name="T2" fmla="*/ 547 w 7726"/>
                <a:gd name="T3" fmla="*/ 92 h 4823"/>
                <a:gd name="T4" fmla="*/ 594 w 7726"/>
                <a:gd name="T5" fmla="*/ 142 h 4823"/>
                <a:gd name="T6" fmla="*/ 632 w 7726"/>
                <a:gd name="T7" fmla="*/ 177 h 4823"/>
                <a:gd name="T8" fmla="*/ 676 w 7726"/>
                <a:gd name="T9" fmla="*/ 211 h 4823"/>
                <a:gd name="T10" fmla="*/ 727 w 7726"/>
                <a:gd name="T11" fmla="*/ 243 h 4823"/>
                <a:gd name="T12" fmla="*/ 783 w 7726"/>
                <a:gd name="T13" fmla="*/ 273 h 4823"/>
                <a:gd name="T14" fmla="*/ 845 w 7726"/>
                <a:gd name="T15" fmla="*/ 299 h 4823"/>
                <a:gd name="T16" fmla="*/ 912 w 7726"/>
                <a:gd name="T17" fmla="*/ 318 h 4823"/>
                <a:gd name="T18" fmla="*/ 986 w 7726"/>
                <a:gd name="T19" fmla="*/ 331 h 4823"/>
                <a:gd name="T20" fmla="*/ 1067 w 7726"/>
                <a:gd name="T21" fmla="*/ 336 h 4823"/>
                <a:gd name="T22" fmla="*/ 1152 w 7726"/>
                <a:gd name="T23" fmla="*/ 331 h 4823"/>
                <a:gd name="T24" fmla="*/ 1200 w 7726"/>
                <a:gd name="T25" fmla="*/ 330 h 4823"/>
                <a:gd name="T26" fmla="*/ 1210 w 7726"/>
                <a:gd name="T27" fmla="*/ 375 h 4823"/>
                <a:gd name="T28" fmla="*/ 1231 w 7726"/>
                <a:gd name="T29" fmla="*/ 428 h 4823"/>
                <a:gd name="T30" fmla="*/ 1250 w 7726"/>
                <a:gd name="T31" fmla="*/ 472 h 4823"/>
                <a:gd name="T32" fmla="*/ 1276 w 7726"/>
                <a:gd name="T33" fmla="*/ 519 h 4823"/>
                <a:gd name="T34" fmla="*/ 1309 w 7726"/>
                <a:gd name="T35" fmla="*/ 567 h 4823"/>
                <a:gd name="T36" fmla="*/ 1351 w 7726"/>
                <a:gd name="T37" fmla="*/ 616 h 4823"/>
                <a:gd name="T38" fmla="*/ 1400 w 7726"/>
                <a:gd name="T39" fmla="*/ 664 h 4823"/>
                <a:gd name="T40" fmla="*/ 1459 w 7726"/>
                <a:gd name="T41" fmla="*/ 707 h 4823"/>
                <a:gd name="T42" fmla="*/ 1529 w 7726"/>
                <a:gd name="T43" fmla="*/ 747 h 4823"/>
                <a:gd name="T44" fmla="*/ 1608 w 7726"/>
                <a:gd name="T45" fmla="*/ 780 h 4823"/>
                <a:gd name="T46" fmla="*/ 1701 w 7726"/>
                <a:gd name="T47" fmla="*/ 804 h 4823"/>
                <a:gd name="T48" fmla="*/ 1805 w 7726"/>
                <a:gd name="T49" fmla="*/ 818 h 4823"/>
                <a:gd name="T50" fmla="*/ 1924 w 7726"/>
                <a:gd name="T51" fmla="*/ 821 h 4823"/>
                <a:gd name="T52" fmla="*/ 1989 w 7726"/>
                <a:gd name="T53" fmla="*/ 825 h 4823"/>
                <a:gd name="T54" fmla="*/ 2005 w 7726"/>
                <a:gd name="T55" fmla="*/ 878 h 4823"/>
                <a:gd name="T56" fmla="*/ 2029 w 7726"/>
                <a:gd name="T57" fmla="*/ 945 h 4823"/>
                <a:gd name="T58" fmla="*/ 2050 w 7726"/>
                <a:gd name="T59" fmla="*/ 996 h 4823"/>
                <a:gd name="T60" fmla="*/ 2078 w 7726"/>
                <a:gd name="T61" fmla="*/ 1052 h 4823"/>
                <a:gd name="T62" fmla="*/ 2113 w 7726"/>
                <a:gd name="T63" fmla="*/ 1108 h 4823"/>
                <a:gd name="T64" fmla="*/ 2153 w 7726"/>
                <a:gd name="T65" fmla="*/ 1165 h 4823"/>
                <a:gd name="T66" fmla="*/ 2202 w 7726"/>
                <a:gd name="T67" fmla="*/ 1217 h 4823"/>
                <a:gd name="T68" fmla="*/ 2258 w 7726"/>
                <a:gd name="T69" fmla="*/ 1266 h 4823"/>
                <a:gd name="T70" fmla="*/ 2322 w 7726"/>
                <a:gd name="T71" fmla="*/ 1306 h 4823"/>
                <a:gd name="T72" fmla="*/ 2394 w 7726"/>
                <a:gd name="T73" fmla="*/ 1337 h 4823"/>
                <a:gd name="T74" fmla="*/ 2475 w 7726"/>
                <a:gd name="T75" fmla="*/ 1357 h 4823"/>
                <a:gd name="T76" fmla="*/ 2567 w 7726"/>
                <a:gd name="T77" fmla="*/ 1362 h 4823"/>
                <a:gd name="T78" fmla="*/ 2667 w 7726"/>
                <a:gd name="T79" fmla="*/ 1351 h 4823"/>
                <a:gd name="T80" fmla="*/ 2776 w 7726"/>
                <a:gd name="T81" fmla="*/ 1324 h 4823"/>
                <a:gd name="T82" fmla="*/ 2876 w 7726"/>
                <a:gd name="T83" fmla="*/ 1288 h 4823"/>
                <a:gd name="T84" fmla="*/ 2968 w 7726"/>
                <a:gd name="T85" fmla="*/ 1248 h 4823"/>
                <a:gd name="T86" fmla="*/ 3050 w 7726"/>
                <a:gd name="T87" fmla="*/ 1203 h 4823"/>
                <a:gd name="T88" fmla="*/ 3123 w 7726"/>
                <a:gd name="T89" fmla="*/ 1155 h 4823"/>
                <a:gd name="T90" fmla="*/ 3189 w 7726"/>
                <a:gd name="T91" fmla="*/ 1104 h 4823"/>
                <a:gd name="T92" fmla="*/ 3246 w 7726"/>
                <a:gd name="T93" fmla="*/ 1054 h 4823"/>
                <a:gd name="T94" fmla="*/ 3294 w 7726"/>
                <a:gd name="T95" fmla="*/ 1003 h 4823"/>
                <a:gd name="T96" fmla="*/ 3337 w 7726"/>
                <a:gd name="T97" fmla="*/ 953 h 4823"/>
                <a:gd name="T98" fmla="*/ 3373 w 7726"/>
                <a:gd name="T99" fmla="*/ 906 h 4823"/>
                <a:gd name="T100" fmla="*/ 3414 w 7726"/>
                <a:gd name="T101" fmla="*/ 843 h 4823"/>
                <a:gd name="T102" fmla="*/ 3461 w 7726"/>
                <a:gd name="T103" fmla="*/ 753 h 4823"/>
                <a:gd name="T104" fmla="*/ 3976 w 7726"/>
                <a:gd name="T105" fmla="*/ 1171 h 4823"/>
                <a:gd name="T106" fmla="*/ 7726 w 7726"/>
                <a:gd name="T107" fmla="*/ 4823 h 4823"/>
                <a:gd name="T108" fmla="*/ 1297 w 7726"/>
                <a:gd name="T109" fmla="*/ 902 h 4823"/>
                <a:gd name="T110" fmla="*/ 479 w 7726"/>
                <a:gd name="T111" fmla="*/ 0 h 4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26" h="4823">
                  <a:moveTo>
                    <a:pt x="479" y="0"/>
                  </a:moveTo>
                  <a:lnTo>
                    <a:pt x="490" y="17"/>
                  </a:lnTo>
                  <a:lnTo>
                    <a:pt x="522" y="63"/>
                  </a:lnTo>
                  <a:lnTo>
                    <a:pt x="547" y="92"/>
                  </a:lnTo>
                  <a:lnTo>
                    <a:pt x="576" y="124"/>
                  </a:lnTo>
                  <a:lnTo>
                    <a:pt x="594" y="142"/>
                  </a:lnTo>
                  <a:lnTo>
                    <a:pt x="612" y="159"/>
                  </a:lnTo>
                  <a:lnTo>
                    <a:pt x="632" y="177"/>
                  </a:lnTo>
                  <a:lnTo>
                    <a:pt x="653" y="193"/>
                  </a:lnTo>
                  <a:lnTo>
                    <a:pt x="676" y="211"/>
                  </a:lnTo>
                  <a:lnTo>
                    <a:pt x="701" y="228"/>
                  </a:lnTo>
                  <a:lnTo>
                    <a:pt x="727" y="243"/>
                  </a:lnTo>
                  <a:lnTo>
                    <a:pt x="753" y="259"/>
                  </a:lnTo>
                  <a:lnTo>
                    <a:pt x="783" y="273"/>
                  </a:lnTo>
                  <a:lnTo>
                    <a:pt x="813" y="286"/>
                  </a:lnTo>
                  <a:lnTo>
                    <a:pt x="845" y="299"/>
                  </a:lnTo>
                  <a:lnTo>
                    <a:pt x="878" y="310"/>
                  </a:lnTo>
                  <a:lnTo>
                    <a:pt x="912" y="318"/>
                  </a:lnTo>
                  <a:lnTo>
                    <a:pt x="948" y="325"/>
                  </a:lnTo>
                  <a:lnTo>
                    <a:pt x="986" y="331"/>
                  </a:lnTo>
                  <a:lnTo>
                    <a:pt x="1025" y="335"/>
                  </a:lnTo>
                  <a:lnTo>
                    <a:pt x="1067" y="336"/>
                  </a:lnTo>
                  <a:lnTo>
                    <a:pt x="1108" y="335"/>
                  </a:lnTo>
                  <a:lnTo>
                    <a:pt x="1152" y="331"/>
                  </a:lnTo>
                  <a:lnTo>
                    <a:pt x="1199" y="324"/>
                  </a:lnTo>
                  <a:lnTo>
                    <a:pt x="1200" y="330"/>
                  </a:lnTo>
                  <a:lnTo>
                    <a:pt x="1203" y="348"/>
                  </a:lnTo>
                  <a:lnTo>
                    <a:pt x="1210" y="375"/>
                  </a:lnTo>
                  <a:lnTo>
                    <a:pt x="1222" y="409"/>
                  </a:lnTo>
                  <a:lnTo>
                    <a:pt x="1231" y="428"/>
                  </a:lnTo>
                  <a:lnTo>
                    <a:pt x="1239" y="450"/>
                  </a:lnTo>
                  <a:lnTo>
                    <a:pt x="1250" y="472"/>
                  </a:lnTo>
                  <a:lnTo>
                    <a:pt x="1263" y="495"/>
                  </a:lnTo>
                  <a:lnTo>
                    <a:pt x="1276" y="519"/>
                  </a:lnTo>
                  <a:lnTo>
                    <a:pt x="1291" y="544"/>
                  </a:lnTo>
                  <a:lnTo>
                    <a:pt x="1309" y="567"/>
                  </a:lnTo>
                  <a:lnTo>
                    <a:pt x="1329" y="592"/>
                  </a:lnTo>
                  <a:lnTo>
                    <a:pt x="1351" y="616"/>
                  </a:lnTo>
                  <a:lnTo>
                    <a:pt x="1374" y="640"/>
                  </a:lnTo>
                  <a:lnTo>
                    <a:pt x="1400" y="664"/>
                  </a:lnTo>
                  <a:lnTo>
                    <a:pt x="1428" y="686"/>
                  </a:lnTo>
                  <a:lnTo>
                    <a:pt x="1459" y="707"/>
                  </a:lnTo>
                  <a:lnTo>
                    <a:pt x="1492" y="728"/>
                  </a:lnTo>
                  <a:lnTo>
                    <a:pt x="1529" y="747"/>
                  </a:lnTo>
                  <a:lnTo>
                    <a:pt x="1567" y="764"/>
                  </a:lnTo>
                  <a:lnTo>
                    <a:pt x="1608" y="780"/>
                  </a:lnTo>
                  <a:lnTo>
                    <a:pt x="1653" y="793"/>
                  </a:lnTo>
                  <a:lnTo>
                    <a:pt x="1701" y="804"/>
                  </a:lnTo>
                  <a:lnTo>
                    <a:pt x="1752" y="812"/>
                  </a:lnTo>
                  <a:lnTo>
                    <a:pt x="1805" y="818"/>
                  </a:lnTo>
                  <a:lnTo>
                    <a:pt x="1862" y="821"/>
                  </a:lnTo>
                  <a:lnTo>
                    <a:pt x="1924" y="821"/>
                  </a:lnTo>
                  <a:lnTo>
                    <a:pt x="1988" y="818"/>
                  </a:lnTo>
                  <a:lnTo>
                    <a:pt x="1989" y="825"/>
                  </a:lnTo>
                  <a:lnTo>
                    <a:pt x="1995" y="846"/>
                  </a:lnTo>
                  <a:lnTo>
                    <a:pt x="2005" y="878"/>
                  </a:lnTo>
                  <a:lnTo>
                    <a:pt x="2019" y="921"/>
                  </a:lnTo>
                  <a:lnTo>
                    <a:pt x="2029" y="945"/>
                  </a:lnTo>
                  <a:lnTo>
                    <a:pt x="2038" y="970"/>
                  </a:lnTo>
                  <a:lnTo>
                    <a:pt x="2050" y="996"/>
                  </a:lnTo>
                  <a:lnTo>
                    <a:pt x="2064" y="1023"/>
                  </a:lnTo>
                  <a:lnTo>
                    <a:pt x="2078" y="1052"/>
                  </a:lnTo>
                  <a:lnTo>
                    <a:pt x="2095" y="1080"/>
                  </a:lnTo>
                  <a:lnTo>
                    <a:pt x="2113" y="1108"/>
                  </a:lnTo>
                  <a:lnTo>
                    <a:pt x="2132" y="1136"/>
                  </a:lnTo>
                  <a:lnTo>
                    <a:pt x="2153" y="1165"/>
                  </a:lnTo>
                  <a:lnTo>
                    <a:pt x="2177" y="1192"/>
                  </a:lnTo>
                  <a:lnTo>
                    <a:pt x="2202" y="1217"/>
                  </a:lnTo>
                  <a:lnTo>
                    <a:pt x="2229" y="1242"/>
                  </a:lnTo>
                  <a:lnTo>
                    <a:pt x="2258" y="1266"/>
                  </a:lnTo>
                  <a:lnTo>
                    <a:pt x="2289" y="1287"/>
                  </a:lnTo>
                  <a:lnTo>
                    <a:pt x="2322" y="1306"/>
                  </a:lnTo>
                  <a:lnTo>
                    <a:pt x="2356" y="1323"/>
                  </a:lnTo>
                  <a:lnTo>
                    <a:pt x="2394" y="1337"/>
                  </a:lnTo>
                  <a:lnTo>
                    <a:pt x="2434" y="1349"/>
                  </a:lnTo>
                  <a:lnTo>
                    <a:pt x="2475" y="1357"/>
                  </a:lnTo>
                  <a:lnTo>
                    <a:pt x="2519" y="1362"/>
                  </a:lnTo>
                  <a:lnTo>
                    <a:pt x="2567" y="1362"/>
                  </a:lnTo>
                  <a:lnTo>
                    <a:pt x="2615" y="1359"/>
                  </a:lnTo>
                  <a:lnTo>
                    <a:pt x="2667" y="1351"/>
                  </a:lnTo>
                  <a:lnTo>
                    <a:pt x="2721" y="1339"/>
                  </a:lnTo>
                  <a:lnTo>
                    <a:pt x="2776" y="1324"/>
                  </a:lnTo>
                  <a:lnTo>
                    <a:pt x="2827" y="1307"/>
                  </a:lnTo>
                  <a:lnTo>
                    <a:pt x="2876" y="1288"/>
                  </a:lnTo>
                  <a:lnTo>
                    <a:pt x="2923" y="1269"/>
                  </a:lnTo>
                  <a:lnTo>
                    <a:pt x="2968" y="1248"/>
                  </a:lnTo>
                  <a:lnTo>
                    <a:pt x="3009" y="1225"/>
                  </a:lnTo>
                  <a:lnTo>
                    <a:pt x="3050" y="1203"/>
                  </a:lnTo>
                  <a:lnTo>
                    <a:pt x="3088" y="1179"/>
                  </a:lnTo>
                  <a:lnTo>
                    <a:pt x="3123" y="1155"/>
                  </a:lnTo>
                  <a:lnTo>
                    <a:pt x="3157" y="1130"/>
                  </a:lnTo>
                  <a:lnTo>
                    <a:pt x="3189" y="1104"/>
                  </a:lnTo>
                  <a:lnTo>
                    <a:pt x="3217" y="1079"/>
                  </a:lnTo>
                  <a:lnTo>
                    <a:pt x="3246" y="1054"/>
                  </a:lnTo>
                  <a:lnTo>
                    <a:pt x="3271" y="1028"/>
                  </a:lnTo>
                  <a:lnTo>
                    <a:pt x="3294" y="1003"/>
                  </a:lnTo>
                  <a:lnTo>
                    <a:pt x="3317" y="978"/>
                  </a:lnTo>
                  <a:lnTo>
                    <a:pt x="3337" y="953"/>
                  </a:lnTo>
                  <a:lnTo>
                    <a:pt x="3356" y="930"/>
                  </a:lnTo>
                  <a:lnTo>
                    <a:pt x="3373" y="906"/>
                  </a:lnTo>
                  <a:lnTo>
                    <a:pt x="3388" y="884"/>
                  </a:lnTo>
                  <a:lnTo>
                    <a:pt x="3414" y="843"/>
                  </a:lnTo>
                  <a:lnTo>
                    <a:pt x="3435" y="806"/>
                  </a:lnTo>
                  <a:lnTo>
                    <a:pt x="3461" y="753"/>
                  </a:lnTo>
                  <a:lnTo>
                    <a:pt x="3468" y="732"/>
                  </a:lnTo>
                  <a:lnTo>
                    <a:pt x="3976" y="1171"/>
                  </a:lnTo>
                  <a:lnTo>
                    <a:pt x="3384" y="1932"/>
                  </a:lnTo>
                  <a:lnTo>
                    <a:pt x="7726" y="4823"/>
                  </a:lnTo>
                  <a:lnTo>
                    <a:pt x="0" y="1791"/>
                  </a:lnTo>
                  <a:lnTo>
                    <a:pt x="1297" y="902"/>
                  </a:lnTo>
                  <a:lnTo>
                    <a:pt x="423" y="295"/>
                  </a:lnTo>
                  <a:lnTo>
                    <a:pt x="479" y="0"/>
                  </a:lnTo>
                  <a:close/>
                </a:path>
              </a:pathLst>
            </a:custGeom>
            <a:solidFill>
              <a:srgbClr val="F24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0" name="Group 189"/>
          <p:cNvGrpSpPr>
            <a:grpSpLocks noChangeAspect="1"/>
          </p:cNvGrpSpPr>
          <p:nvPr/>
        </p:nvGrpSpPr>
        <p:grpSpPr>
          <a:xfrm>
            <a:off x="7987157" y="3356725"/>
            <a:ext cx="36000" cy="44501"/>
            <a:chOff x="13736638" y="7283450"/>
            <a:chExt cx="457200" cy="565151"/>
          </a:xfrm>
        </p:grpSpPr>
        <p:sp>
          <p:nvSpPr>
            <p:cNvPr id="191" name="Freeform 190"/>
            <p:cNvSpPr>
              <a:spLocks noChangeAspect="1"/>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a:p>
          </p:txBody>
        </p:sp>
        <p:sp>
          <p:nvSpPr>
            <p:cNvPr id="192" name="Freeform 191"/>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a:p>
          </p:txBody>
        </p:sp>
      </p:grpSp>
      <p:sp>
        <p:nvSpPr>
          <p:cNvPr id="197" name="object 46"/>
          <p:cNvSpPr/>
          <p:nvPr/>
        </p:nvSpPr>
        <p:spPr>
          <a:xfrm>
            <a:off x="983081" y="1829396"/>
            <a:ext cx="177006" cy="58738"/>
          </a:xfrm>
          <a:custGeom>
            <a:avLst/>
            <a:gdLst/>
            <a:ahLst/>
            <a:cxnLst/>
            <a:rect l="l" t="t" r="r" b="b"/>
            <a:pathLst>
              <a:path w="283210" h="93979">
                <a:moveTo>
                  <a:pt x="235795" y="0"/>
                </a:moveTo>
                <a:lnTo>
                  <a:pt x="46979" y="0"/>
                </a:lnTo>
                <a:lnTo>
                  <a:pt x="28737" y="3706"/>
                </a:lnTo>
                <a:lnTo>
                  <a:pt x="13799" y="13799"/>
                </a:lnTo>
                <a:lnTo>
                  <a:pt x="3706" y="28737"/>
                </a:lnTo>
                <a:lnTo>
                  <a:pt x="0" y="46983"/>
                </a:lnTo>
                <a:lnTo>
                  <a:pt x="3706" y="65225"/>
                </a:lnTo>
                <a:lnTo>
                  <a:pt x="13799" y="80163"/>
                </a:lnTo>
                <a:lnTo>
                  <a:pt x="28737" y="90256"/>
                </a:lnTo>
                <a:lnTo>
                  <a:pt x="46979" y="93963"/>
                </a:lnTo>
                <a:lnTo>
                  <a:pt x="235795" y="93963"/>
                </a:lnTo>
                <a:lnTo>
                  <a:pt x="254037" y="90256"/>
                </a:lnTo>
                <a:lnTo>
                  <a:pt x="268975" y="80163"/>
                </a:lnTo>
                <a:lnTo>
                  <a:pt x="279068" y="65225"/>
                </a:lnTo>
                <a:lnTo>
                  <a:pt x="282775" y="46979"/>
                </a:lnTo>
                <a:lnTo>
                  <a:pt x="279068" y="28737"/>
                </a:lnTo>
                <a:lnTo>
                  <a:pt x="268975" y="13799"/>
                </a:lnTo>
                <a:lnTo>
                  <a:pt x="254037" y="3706"/>
                </a:lnTo>
                <a:lnTo>
                  <a:pt x="235795" y="0"/>
                </a:lnTo>
                <a:close/>
              </a:path>
            </a:pathLst>
          </a:custGeom>
          <a:solidFill>
            <a:srgbClr val="F13F00"/>
          </a:solidFill>
        </p:spPr>
        <p:txBody>
          <a:bodyPr wrap="square" lIns="0" tIns="0" rIns="0" bIns="0" rtlCol="0"/>
          <a:lstStyle/>
          <a:p>
            <a:endParaRPr lang="en-US"/>
          </a:p>
        </p:txBody>
      </p:sp>
      <p:sp>
        <p:nvSpPr>
          <p:cNvPr id="199" name="object 49"/>
          <p:cNvSpPr/>
          <p:nvPr/>
        </p:nvSpPr>
        <p:spPr>
          <a:xfrm>
            <a:off x="990600" y="2761098"/>
            <a:ext cx="177006" cy="58738"/>
          </a:xfrm>
          <a:custGeom>
            <a:avLst/>
            <a:gdLst/>
            <a:ahLst/>
            <a:cxnLst/>
            <a:rect l="l" t="t" r="r" b="b"/>
            <a:pathLst>
              <a:path w="283210" h="93979">
                <a:moveTo>
                  <a:pt x="235795" y="0"/>
                </a:moveTo>
                <a:lnTo>
                  <a:pt x="46979" y="0"/>
                </a:lnTo>
                <a:lnTo>
                  <a:pt x="28737" y="3706"/>
                </a:lnTo>
                <a:lnTo>
                  <a:pt x="13799" y="13799"/>
                </a:lnTo>
                <a:lnTo>
                  <a:pt x="3706" y="28737"/>
                </a:lnTo>
                <a:lnTo>
                  <a:pt x="0" y="46983"/>
                </a:lnTo>
                <a:lnTo>
                  <a:pt x="3706" y="65225"/>
                </a:lnTo>
                <a:lnTo>
                  <a:pt x="13799" y="80163"/>
                </a:lnTo>
                <a:lnTo>
                  <a:pt x="28737" y="90256"/>
                </a:lnTo>
                <a:lnTo>
                  <a:pt x="46979" y="93963"/>
                </a:lnTo>
                <a:lnTo>
                  <a:pt x="235795" y="93963"/>
                </a:lnTo>
                <a:lnTo>
                  <a:pt x="254037" y="90256"/>
                </a:lnTo>
                <a:lnTo>
                  <a:pt x="268975" y="80163"/>
                </a:lnTo>
                <a:lnTo>
                  <a:pt x="279068" y="65225"/>
                </a:lnTo>
                <a:lnTo>
                  <a:pt x="282775" y="46979"/>
                </a:lnTo>
                <a:lnTo>
                  <a:pt x="279068" y="28737"/>
                </a:lnTo>
                <a:lnTo>
                  <a:pt x="268975" y="13799"/>
                </a:lnTo>
                <a:lnTo>
                  <a:pt x="254037" y="3706"/>
                </a:lnTo>
                <a:lnTo>
                  <a:pt x="235795" y="0"/>
                </a:lnTo>
                <a:close/>
              </a:path>
            </a:pathLst>
          </a:custGeom>
          <a:solidFill>
            <a:srgbClr val="F13F00"/>
          </a:solidFill>
        </p:spPr>
        <p:txBody>
          <a:bodyPr wrap="square" lIns="0" tIns="0" rIns="0" bIns="0" rtlCol="0"/>
          <a:lstStyle/>
          <a:p>
            <a:endParaRPr lang="en-US"/>
          </a:p>
        </p:txBody>
      </p:sp>
      <p:sp>
        <p:nvSpPr>
          <p:cNvPr id="200" name="object 49"/>
          <p:cNvSpPr/>
          <p:nvPr/>
        </p:nvSpPr>
        <p:spPr>
          <a:xfrm>
            <a:off x="990600" y="2271494"/>
            <a:ext cx="177006" cy="58738"/>
          </a:xfrm>
          <a:custGeom>
            <a:avLst/>
            <a:gdLst/>
            <a:ahLst/>
            <a:cxnLst/>
            <a:rect l="l" t="t" r="r" b="b"/>
            <a:pathLst>
              <a:path w="283210" h="93979">
                <a:moveTo>
                  <a:pt x="235795" y="0"/>
                </a:moveTo>
                <a:lnTo>
                  <a:pt x="46979" y="0"/>
                </a:lnTo>
                <a:lnTo>
                  <a:pt x="28737" y="3706"/>
                </a:lnTo>
                <a:lnTo>
                  <a:pt x="13799" y="13799"/>
                </a:lnTo>
                <a:lnTo>
                  <a:pt x="3706" y="28737"/>
                </a:lnTo>
                <a:lnTo>
                  <a:pt x="0" y="46983"/>
                </a:lnTo>
                <a:lnTo>
                  <a:pt x="3706" y="65225"/>
                </a:lnTo>
                <a:lnTo>
                  <a:pt x="13799" y="80163"/>
                </a:lnTo>
                <a:lnTo>
                  <a:pt x="28737" y="90256"/>
                </a:lnTo>
                <a:lnTo>
                  <a:pt x="46979" y="93963"/>
                </a:lnTo>
                <a:lnTo>
                  <a:pt x="235795" y="93963"/>
                </a:lnTo>
                <a:lnTo>
                  <a:pt x="254037" y="90256"/>
                </a:lnTo>
                <a:lnTo>
                  <a:pt x="268975" y="80163"/>
                </a:lnTo>
                <a:lnTo>
                  <a:pt x="279068" y="65225"/>
                </a:lnTo>
                <a:lnTo>
                  <a:pt x="282775" y="46979"/>
                </a:lnTo>
                <a:lnTo>
                  <a:pt x="279068" y="28737"/>
                </a:lnTo>
                <a:lnTo>
                  <a:pt x="268975" y="13799"/>
                </a:lnTo>
                <a:lnTo>
                  <a:pt x="254037" y="3706"/>
                </a:lnTo>
                <a:lnTo>
                  <a:pt x="235795" y="0"/>
                </a:lnTo>
                <a:close/>
              </a:path>
            </a:pathLst>
          </a:custGeom>
          <a:solidFill>
            <a:srgbClr val="F13F00"/>
          </a:solidFill>
        </p:spPr>
        <p:txBody>
          <a:bodyPr wrap="square" lIns="0" tIns="0" rIns="0" bIns="0" rtlCol="0"/>
          <a:lstStyle/>
          <a:p>
            <a:endParaRPr lang="en-US"/>
          </a:p>
        </p:txBody>
      </p:sp>
      <p:sp>
        <p:nvSpPr>
          <p:cNvPr id="201" name="TextBox 200"/>
          <p:cNvSpPr txBox="1"/>
          <p:nvPr/>
        </p:nvSpPr>
        <p:spPr>
          <a:xfrm>
            <a:off x="1173849" y="1657350"/>
            <a:ext cx="7512951" cy="2062103"/>
          </a:xfrm>
          <a:prstGeom prst="rect">
            <a:avLst/>
          </a:prstGeom>
          <a:noFill/>
        </p:spPr>
        <p:txBody>
          <a:bodyPr wrap="square" rtlCol="0">
            <a:spAutoFit/>
          </a:bodyPr>
          <a:lstStyle/>
          <a:p>
            <a:r>
              <a:rPr lang="en-US" sz="1600" dirty="0">
                <a:solidFill>
                  <a:srgbClr val="F34F00"/>
                </a:solidFill>
                <a:latin typeface="Open Sans"/>
                <a:cs typeface="Open Sans"/>
              </a:rPr>
              <a:t>Customer</a:t>
            </a:r>
            <a:r>
              <a:rPr lang="en-US" sz="1600" dirty="0">
                <a:latin typeface="Open Sans"/>
                <a:cs typeface="Open Sans"/>
              </a:rPr>
              <a:t> </a:t>
            </a:r>
            <a:r>
              <a:rPr lang="en-US" sz="1600" dirty="0">
                <a:solidFill>
                  <a:srgbClr val="F34F00"/>
                </a:solidFill>
                <a:latin typeface="Open Sans"/>
                <a:cs typeface="Open Sans"/>
              </a:rPr>
              <a:t>support</a:t>
            </a:r>
            <a:r>
              <a:rPr lang="en-US" sz="1600" dirty="0">
                <a:solidFill>
                  <a:srgbClr val="1A1A1A"/>
                </a:solidFill>
                <a:latin typeface="Open Sans"/>
                <a:cs typeface="Open Sans"/>
              </a:rPr>
              <a:t> and active monitoring</a:t>
            </a:r>
            <a:endParaRPr lang="en-US" sz="1600" dirty="0">
              <a:solidFill>
                <a:srgbClr val="F34F00"/>
              </a:solidFill>
              <a:latin typeface="Open Sans"/>
              <a:cs typeface="Open Sans"/>
            </a:endParaRPr>
          </a:p>
          <a:p>
            <a:endParaRPr lang="en-US" sz="1600" dirty="0">
              <a:solidFill>
                <a:srgbClr val="F34F00"/>
              </a:solidFill>
              <a:latin typeface="Open Sans"/>
              <a:cs typeface="Open Sans"/>
            </a:endParaRPr>
          </a:p>
          <a:p>
            <a:r>
              <a:rPr lang="en-US" sz="1600" dirty="0">
                <a:solidFill>
                  <a:srgbClr val="F34F00"/>
                </a:solidFill>
                <a:latin typeface="Open Sans"/>
                <a:cs typeface="Open Sans"/>
              </a:rPr>
              <a:t>Active </a:t>
            </a:r>
            <a:r>
              <a:rPr lang="en-US" sz="1600" dirty="0">
                <a:latin typeface="Open Sans"/>
                <a:cs typeface="Open Sans"/>
              </a:rPr>
              <a:t>alarm management with assisted </a:t>
            </a:r>
            <a:r>
              <a:rPr lang="en-US" sz="1600" dirty="0">
                <a:solidFill>
                  <a:srgbClr val="F34F00"/>
                </a:solidFill>
                <a:latin typeface="Open Sans"/>
                <a:cs typeface="Open Sans"/>
              </a:rPr>
              <a:t>A</a:t>
            </a:r>
            <a:r>
              <a:rPr lang="en-US" sz="1600" dirty="0">
                <a:latin typeface="Open Sans"/>
                <a:cs typeface="Open Sans"/>
              </a:rPr>
              <a:t>rtificial </a:t>
            </a:r>
            <a:r>
              <a:rPr lang="en-US" sz="1600" dirty="0">
                <a:solidFill>
                  <a:srgbClr val="F34F00"/>
                </a:solidFill>
                <a:latin typeface="Open Sans"/>
                <a:cs typeface="Open Sans"/>
              </a:rPr>
              <a:t>I</a:t>
            </a:r>
            <a:r>
              <a:rPr lang="en-US" sz="1600" dirty="0">
                <a:latin typeface="Open Sans"/>
                <a:cs typeface="Open Sans"/>
              </a:rPr>
              <a:t>ntelligence</a:t>
            </a:r>
          </a:p>
          <a:p>
            <a:endParaRPr lang="en-US" sz="1600" dirty="0">
              <a:latin typeface="Open Sans"/>
              <a:cs typeface="Open Sans"/>
            </a:endParaRPr>
          </a:p>
          <a:p>
            <a:r>
              <a:rPr lang="en-US" sz="1600" dirty="0">
                <a:latin typeface="Open Sans"/>
                <a:cs typeface="Open Sans"/>
              </a:rPr>
              <a:t>Direct </a:t>
            </a:r>
            <a:r>
              <a:rPr lang="en-US" sz="1600" dirty="0">
                <a:solidFill>
                  <a:srgbClr val="F34F00"/>
                </a:solidFill>
                <a:latin typeface="Open Sans"/>
                <a:cs typeface="Open Sans"/>
              </a:rPr>
              <a:t>support</a:t>
            </a:r>
            <a:r>
              <a:rPr lang="en-US" sz="1600" dirty="0">
                <a:latin typeface="Open Sans"/>
                <a:cs typeface="Open Sans"/>
              </a:rPr>
              <a:t> to licensed electrician </a:t>
            </a:r>
            <a:r>
              <a:rPr lang="en-US" sz="1600" dirty="0">
                <a:solidFill>
                  <a:srgbClr val="F34F00"/>
                </a:solidFill>
                <a:latin typeface="Open Sans"/>
                <a:cs typeface="Open Sans"/>
              </a:rPr>
              <a:t>towards corrective solutions</a:t>
            </a:r>
          </a:p>
          <a:p>
            <a:endParaRPr lang="en-US" sz="1600" dirty="0">
              <a:solidFill>
                <a:srgbClr val="F34F00"/>
              </a:solidFill>
              <a:latin typeface="Open Sans"/>
              <a:cs typeface="Open Sans"/>
            </a:endParaRPr>
          </a:p>
          <a:p>
            <a:r>
              <a:rPr lang="en-US" sz="1600" dirty="0">
                <a:solidFill>
                  <a:srgbClr val="F34F00"/>
                </a:solidFill>
                <a:latin typeface="Open Sans"/>
                <a:cs typeface="Open Sans"/>
              </a:rPr>
              <a:t>Yearly site visit </a:t>
            </a:r>
            <a:r>
              <a:rPr lang="en-US" sz="1600" dirty="0">
                <a:latin typeface="Open Sans"/>
                <a:cs typeface="Open Sans"/>
              </a:rPr>
              <a:t>to ensure installation quality and </a:t>
            </a:r>
            <a:r>
              <a:rPr lang="en-US" sz="1600" dirty="0">
                <a:solidFill>
                  <a:srgbClr val="F34F00"/>
                </a:solidFill>
                <a:latin typeface="Open Sans"/>
                <a:cs typeface="Open Sans"/>
              </a:rPr>
              <a:t>conformity</a:t>
            </a:r>
          </a:p>
          <a:p>
            <a:endParaRPr lang="en-US" sz="1600" dirty="0">
              <a:latin typeface="Open Sans"/>
              <a:cs typeface="Open Sans"/>
            </a:endParaRPr>
          </a:p>
        </p:txBody>
      </p:sp>
      <p:sp>
        <p:nvSpPr>
          <p:cNvPr id="70" name="object 49">
            <a:extLst>
              <a:ext uri="{FF2B5EF4-FFF2-40B4-BE49-F238E27FC236}">
                <a16:creationId xmlns:a16="http://schemas.microsoft.com/office/drawing/2014/main" id="{C358C426-A059-CD47-9884-E3C7EF14FFEA}"/>
              </a:ext>
            </a:extLst>
          </p:cNvPr>
          <p:cNvSpPr/>
          <p:nvPr/>
        </p:nvSpPr>
        <p:spPr>
          <a:xfrm>
            <a:off x="990600" y="3275012"/>
            <a:ext cx="177006" cy="58738"/>
          </a:xfrm>
          <a:custGeom>
            <a:avLst/>
            <a:gdLst/>
            <a:ahLst/>
            <a:cxnLst/>
            <a:rect l="l" t="t" r="r" b="b"/>
            <a:pathLst>
              <a:path w="283210" h="93979">
                <a:moveTo>
                  <a:pt x="235795" y="0"/>
                </a:moveTo>
                <a:lnTo>
                  <a:pt x="46979" y="0"/>
                </a:lnTo>
                <a:lnTo>
                  <a:pt x="28737" y="3706"/>
                </a:lnTo>
                <a:lnTo>
                  <a:pt x="13799" y="13799"/>
                </a:lnTo>
                <a:lnTo>
                  <a:pt x="3706" y="28737"/>
                </a:lnTo>
                <a:lnTo>
                  <a:pt x="0" y="46983"/>
                </a:lnTo>
                <a:lnTo>
                  <a:pt x="3706" y="65225"/>
                </a:lnTo>
                <a:lnTo>
                  <a:pt x="13799" y="80163"/>
                </a:lnTo>
                <a:lnTo>
                  <a:pt x="28737" y="90256"/>
                </a:lnTo>
                <a:lnTo>
                  <a:pt x="46979" y="93963"/>
                </a:lnTo>
                <a:lnTo>
                  <a:pt x="235795" y="93963"/>
                </a:lnTo>
                <a:lnTo>
                  <a:pt x="254037" y="90256"/>
                </a:lnTo>
                <a:lnTo>
                  <a:pt x="268975" y="80163"/>
                </a:lnTo>
                <a:lnTo>
                  <a:pt x="279068" y="65225"/>
                </a:lnTo>
                <a:lnTo>
                  <a:pt x="282775" y="46979"/>
                </a:lnTo>
                <a:lnTo>
                  <a:pt x="279068" y="28737"/>
                </a:lnTo>
                <a:lnTo>
                  <a:pt x="268975" y="13799"/>
                </a:lnTo>
                <a:lnTo>
                  <a:pt x="254037" y="3706"/>
                </a:lnTo>
                <a:lnTo>
                  <a:pt x="235795" y="0"/>
                </a:lnTo>
                <a:close/>
              </a:path>
            </a:pathLst>
          </a:custGeom>
          <a:solidFill>
            <a:srgbClr val="F13F00"/>
          </a:solidFill>
        </p:spPr>
        <p:txBody>
          <a:bodyPr wrap="square" lIns="0" tIns="0" rIns="0" bIns="0" rtlCol="0"/>
          <a:lstStyle/>
          <a:p>
            <a:endParaRPr lang="en-US"/>
          </a:p>
        </p:txBody>
      </p:sp>
      <p:pic>
        <p:nvPicPr>
          <p:cNvPr id="71" name="Picture 70">
            <a:extLst>
              <a:ext uri="{FF2B5EF4-FFF2-40B4-BE49-F238E27FC236}">
                <a16:creationId xmlns:a16="http://schemas.microsoft.com/office/drawing/2014/main" id="{F466F151-B441-EE44-BFF8-683D429430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375" y="533133"/>
            <a:ext cx="571500" cy="571500"/>
          </a:xfrm>
          <a:prstGeom prst="rect">
            <a:avLst/>
          </a:prstGeom>
        </p:spPr>
      </p:pic>
    </p:spTree>
    <p:extLst>
      <p:ext uri="{BB962C8B-B14F-4D97-AF65-F5344CB8AC3E}">
        <p14:creationId xmlns:p14="http://schemas.microsoft.com/office/powerpoint/2010/main" val="647561966"/>
      </p:ext>
    </p:extLst>
  </p:cSld>
  <p:clrMapOvr>
    <a:masterClrMapping/>
  </p:clrMapOvr>
  <mc:AlternateContent xmlns:mc="http://schemas.openxmlformats.org/markup-compatibility/2006" xmlns:p14="http://schemas.microsoft.com/office/powerpoint/2010/main">
    <mc:Choice Requires="p14">
      <p:transition p14:dur="0" advTm="1454"/>
    </mc:Choice>
    <mc:Fallback xmlns="">
      <p:transition advTm="145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06170" y="610251"/>
            <a:ext cx="6571030" cy="392736"/>
          </a:xfrm>
          <a:prstGeom prst="rect">
            <a:avLst/>
          </a:prstGeom>
        </p:spPr>
        <p:txBody>
          <a:bodyPr vert="horz" wrap="square" lIns="0" tIns="7938" rIns="0" bIns="0" rtlCol="0">
            <a:spAutoFit/>
          </a:bodyPr>
          <a:lstStyle/>
          <a:p>
            <a:pPr marL="7938">
              <a:spcBef>
                <a:spcPts val="63"/>
              </a:spcBef>
            </a:pPr>
            <a:r>
              <a:rPr lang="en-CA" sz="2500" b="1" spc="-16">
                <a:solidFill>
                  <a:srgbClr val="4B4B4D"/>
                </a:solidFill>
                <a:latin typeface="Open Sans"/>
                <a:cs typeface="Open Sans"/>
              </a:rPr>
              <a:t>Simple User Interface </a:t>
            </a:r>
            <a:endParaRPr lang="en-CA" sz="2500" i="1">
              <a:latin typeface="Open Sans"/>
              <a:cs typeface="Open Sans"/>
            </a:endParaRPr>
          </a:p>
        </p:txBody>
      </p:sp>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CA"/>
          </a:p>
        </p:txBody>
      </p:sp>
      <p:pic>
        <p:nvPicPr>
          <p:cNvPr id="85" name="Picture 8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625" y="476250"/>
            <a:ext cx="571500" cy="571500"/>
          </a:xfrm>
          <a:prstGeom prst="rect">
            <a:avLst/>
          </a:prstGeom>
        </p:spPr>
      </p:pic>
      <p:grpSp>
        <p:nvGrpSpPr>
          <p:cNvPr id="129" name="Group 128"/>
          <p:cNvGrpSpPr/>
          <p:nvPr/>
        </p:nvGrpSpPr>
        <p:grpSpPr>
          <a:xfrm>
            <a:off x="6762750" y="4286250"/>
            <a:ext cx="2096941" cy="857639"/>
            <a:chOff x="714697" y="2832100"/>
            <a:chExt cx="13198494" cy="5398122"/>
          </a:xfrm>
        </p:grpSpPr>
        <p:sp>
          <p:nvSpPr>
            <p:cNvPr id="130"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CA"/>
            </a:p>
          </p:txBody>
        </p:sp>
        <p:sp>
          <p:nvSpPr>
            <p:cNvPr id="131"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CA"/>
            </a:p>
          </p:txBody>
        </p:sp>
        <p:sp>
          <p:nvSpPr>
            <p:cNvPr id="132"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CA"/>
            </a:p>
          </p:txBody>
        </p:sp>
        <p:sp>
          <p:nvSpPr>
            <p:cNvPr id="133"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CA"/>
            </a:p>
          </p:txBody>
        </p:sp>
        <p:sp>
          <p:nvSpPr>
            <p:cNvPr id="134"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CA"/>
            </a:p>
          </p:txBody>
        </p:sp>
        <p:sp>
          <p:nvSpPr>
            <p:cNvPr id="135"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CA"/>
            </a:p>
          </p:txBody>
        </p:sp>
        <p:sp>
          <p:nvSpPr>
            <p:cNvPr id="136"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CA"/>
            </a:p>
          </p:txBody>
        </p:sp>
        <p:sp>
          <p:nvSpPr>
            <p:cNvPr id="137"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CA"/>
            </a:p>
          </p:txBody>
        </p:sp>
        <p:sp>
          <p:nvSpPr>
            <p:cNvPr id="138"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CA"/>
            </a:p>
          </p:txBody>
        </p:sp>
        <p:sp>
          <p:nvSpPr>
            <p:cNvPr id="139"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CA"/>
            </a:p>
          </p:txBody>
        </p:sp>
        <p:sp>
          <p:nvSpPr>
            <p:cNvPr id="140"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CA"/>
            </a:p>
          </p:txBody>
        </p:sp>
        <p:sp>
          <p:nvSpPr>
            <p:cNvPr id="141"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CA"/>
            </a:p>
          </p:txBody>
        </p:sp>
        <p:sp>
          <p:nvSpPr>
            <p:cNvPr id="142"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CA"/>
            </a:p>
          </p:txBody>
        </p:sp>
        <p:sp>
          <p:nvSpPr>
            <p:cNvPr id="143"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CA"/>
            </a:p>
          </p:txBody>
        </p:sp>
        <p:sp>
          <p:nvSpPr>
            <p:cNvPr id="144"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CA"/>
            </a:p>
          </p:txBody>
        </p:sp>
        <p:sp>
          <p:nvSpPr>
            <p:cNvPr id="145"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CA"/>
            </a:p>
          </p:txBody>
        </p:sp>
        <p:sp>
          <p:nvSpPr>
            <p:cNvPr id="146"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CA"/>
            </a:p>
          </p:txBody>
        </p:sp>
        <p:sp>
          <p:nvSpPr>
            <p:cNvPr id="147"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CA"/>
            </a:p>
          </p:txBody>
        </p:sp>
        <p:sp>
          <p:nvSpPr>
            <p:cNvPr id="148"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CA"/>
            </a:p>
          </p:txBody>
        </p:sp>
        <p:sp>
          <p:nvSpPr>
            <p:cNvPr id="149"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CA"/>
            </a:p>
          </p:txBody>
        </p:sp>
        <p:sp>
          <p:nvSpPr>
            <p:cNvPr id="150"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CA"/>
            </a:p>
          </p:txBody>
        </p:sp>
        <p:sp>
          <p:nvSpPr>
            <p:cNvPr id="151"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CA"/>
            </a:p>
          </p:txBody>
        </p:sp>
        <p:sp>
          <p:nvSpPr>
            <p:cNvPr id="152"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CA"/>
            </a:p>
          </p:txBody>
        </p:sp>
        <p:sp>
          <p:nvSpPr>
            <p:cNvPr id="153"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CA"/>
            </a:p>
          </p:txBody>
        </p:sp>
        <p:sp>
          <p:nvSpPr>
            <p:cNvPr id="154"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CA"/>
            </a:p>
          </p:txBody>
        </p:sp>
        <p:sp>
          <p:nvSpPr>
            <p:cNvPr id="155"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CA"/>
            </a:p>
          </p:txBody>
        </p:sp>
        <p:sp>
          <p:nvSpPr>
            <p:cNvPr id="156"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CA"/>
            </a:p>
          </p:txBody>
        </p:sp>
        <p:sp>
          <p:nvSpPr>
            <p:cNvPr id="157"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CA"/>
            </a:p>
          </p:txBody>
        </p:sp>
        <p:sp>
          <p:nvSpPr>
            <p:cNvPr id="158"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CA"/>
            </a:p>
          </p:txBody>
        </p:sp>
        <p:sp>
          <p:nvSpPr>
            <p:cNvPr id="159"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CA"/>
            </a:p>
          </p:txBody>
        </p:sp>
        <p:sp>
          <p:nvSpPr>
            <p:cNvPr id="160"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CA"/>
            </a:p>
          </p:txBody>
        </p:sp>
        <p:sp>
          <p:nvSpPr>
            <p:cNvPr id="161"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CA"/>
            </a:p>
          </p:txBody>
        </p:sp>
        <p:sp>
          <p:nvSpPr>
            <p:cNvPr id="162"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CA"/>
            </a:p>
          </p:txBody>
        </p:sp>
        <p:sp>
          <p:nvSpPr>
            <p:cNvPr id="163"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CA"/>
            </a:p>
          </p:txBody>
        </p:sp>
        <p:sp>
          <p:nvSpPr>
            <p:cNvPr id="164"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CA"/>
            </a:p>
          </p:txBody>
        </p:sp>
        <p:sp>
          <p:nvSpPr>
            <p:cNvPr id="165"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CA"/>
            </a:p>
          </p:txBody>
        </p:sp>
        <p:sp>
          <p:nvSpPr>
            <p:cNvPr id="166"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CA"/>
            </a:p>
          </p:txBody>
        </p:sp>
      </p:grpSp>
      <p:sp>
        <p:nvSpPr>
          <p:cNvPr id="75" name="object 46"/>
          <p:cNvSpPr txBox="1"/>
          <p:nvPr/>
        </p:nvSpPr>
        <p:spPr>
          <a:xfrm>
            <a:off x="799086" y="3846112"/>
            <a:ext cx="1492562" cy="554879"/>
          </a:xfrm>
          <a:prstGeom prst="rect">
            <a:avLst/>
          </a:prstGeom>
        </p:spPr>
        <p:txBody>
          <a:bodyPr vert="horz" wrap="square" lIns="0" tIns="56753" rIns="0" bIns="0" rtlCol="0">
            <a:spAutoFit/>
          </a:bodyPr>
          <a:lstStyle/>
          <a:p>
            <a:pPr marR="3175" algn="ctr">
              <a:spcBef>
                <a:spcPts val="447"/>
              </a:spcBef>
              <a:spcAft>
                <a:spcPts val="600"/>
              </a:spcAft>
            </a:pPr>
            <a:r>
              <a:rPr lang="en-CA" sz="1200" spc="-71" dirty="0">
                <a:solidFill>
                  <a:srgbClr val="4B4B4D"/>
                </a:solidFill>
                <a:latin typeface="Open Sans"/>
                <a:cs typeface="Open Sans"/>
              </a:rPr>
              <a:t>On PC or Mac</a:t>
            </a:r>
          </a:p>
          <a:p>
            <a:pPr marR="3175" algn="ctr">
              <a:spcBef>
                <a:spcPts val="447"/>
              </a:spcBef>
              <a:spcAft>
                <a:spcPts val="600"/>
              </a:spcAft>
            </a:pPr>
            <a:r>
              <a:rPr lang="en-CA" sz="1200" spc="-71" dirty="0">
                <a:solidFill>
                  <a:srgbClr val="4B4B4D"/>
                </a:solidFill>
                <a:latin typeface="Open Sans"/>
                <a:cs typeface="Open Sans"/>
              </a:rPr>
              <a:t>&amp; Mobile</a:t>
            </a:r>
            <a:endParaRPr lang="en-CA" sz="1200" dirty="0">
              <a:latin typeface="Open Sans"/>
              <a:cs typeface="Open Sans"/>
            </a:endParaRPr>
          </a:p>
        </p:txBody>
      </p:sp>
      <p:sp>
        <p:nvSpPr>
          <p:cNvPr id="50" name="object 43"/>
          <p:cNvSpPr txBox="1"/>
          <p:nvPr/>
        </p:nvSpPr>
        <p:spPr>
          <a:xfrm>
            <a:off x="7667625" y="78056"/>
            <a:ext cx="1136106" cy="147076"/>
          </a:xfrm>
          <a:prstGeom prst="rect">
            <a:avLst/>
          </a:prstGeom>
        </p:spPr>
        <p:txBody>
          <a:bodyPr vert="horz" wrap="square" lIns="0" tIns="7541" rIns="0" bIns="0" rtlCol="0">
            <a:spAutoFit/>
          </a:bodyPr>
          <a:lstStyle/>
          <a:p>
            <a:pPr marL="7938" algn="r">
              <a:spcBef>
                <a:spcPts val="59"/>
              </a:spcBef>
            </a:pPr>
            <a:r>
              <a:rPr lang="en-CA" sz="900" spc="-3">
                <a:solidFill>
                  <a:srgbClr val="FEFEFE"/>
                </a:solidFill>
                <a:latin typeface="Open Sans"/>
                <a:cs typeface="Open Sans"/>
              </a:rPr>
              <a:t>TECHNOLOGY</a:t>
            </a:r>
            <a:endParaRPr lang="en-CA" sz="900">
              <a:latin typeface="Open Sans"/>
              <a:cs typeface="Open Sans"/>
            </a:endParaRPr>
          </a:p>
        </p:txBody>
      </p:sp>
      <p:grpSp>
        <p:nvGrpSpPr>
          <p:cNvPr id="4" name="Group 3">
            <a:extLst>
              <a:ext uri="{FF2B5EF4-FFF2-40B4-BE49-F238E27FC236}">
                <a16:creationId xmlns:a16="http://schemas.microsoft.com/office/drawing/2014/main" id="{61A4B7F0-43EC-FA4D-8756-B019BE4E9247}"/>
              </a:ext>
            </a:extLst>
          </p:cNvPr>
          <p:cNvGrpSpPr/>
          <p:nvPr/>
        </p:nvGrpSpPr>
        <p:grpSpPr>
          <a:xfrm>
            <a:off x="3275436" y="1067834"/>
            <a:ext cx="3194743" cy="4021947"/>
            <a:chOff x="2036151" y="1210383"/>
            <a:chExt cx="2470543" cy="3158417"/>
          </a:xfrm>
        </p:grpSpPr>
        <p:pic>
          <p:nvPicPr>
            <p:cNvPr id="6" name="Picture 5">
              <a:extLst>
                <a:ext uri="{FF2B5EF4-FFF2-40B4-BE49-F238E27FC236}">
                  <a16:creationId xmlns:a16="http://schemas.microsoft.com/office/drawing/2014/main" id="{698ECB8C-5F0C-5E40-B362-F6F86F9623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151" y="1210383"/>
              <a:ext cx="2470543" cy="3158417"/>
            </a:xfrm>
            <a:prstGeom prst="rect">
              <a:avLst/>
            </a:prstGeom>
          </p:spPr>
        </p:pic>
        <p:sp>
          <p:nvSpPr>
            <p:cNvPr id="8" name="Rectangle 7">
              <a:extLst>
                <a:ext uri="{FF2B5EF4-FFF2-40B4-BE49-F238E27FC236}">
                  <a16:creationId xmlns:a16="http://schemas.microsoft.com/office/drawing/2014/main" id="{B7618C9F-0D2C-2241-B6D6-2D7AE19C8BE2}"/>
                </a:ext>
              </a:extLst>
            </p:cNvPr>
            <p:cNvSpPr/>
            <p:nvPr/>
          </p:nvSpPr>
          <p:spPr>
            <a:xfrm>
              <a:off x="2514600" y="1380858"/>
              <a:ext cx="381000" cy="76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ectangle 53">
              <a:extLst>
                <a:ext uri="{FF2B5EF4-FFF2-40B4-BE49-F238E27FC236}">
                  <a16:creationId xmlns:a16="http://schemas.microsoft.com/office/drawing/2014/main" id="{2DCE1EEF-6B4F-E341-B219-07E62C3E5624}"/>
                </a:ext>
              </a:extLst>
            </p:cNvPr>
            <p:cNvSpPr/>
            <p:nvPr/>
          </p:nvSpPr>
          <p:spPr>
            <a:xfrm>
              <a:off x="2286000" y="1501829"/>
              <a:ext cx="381000" cy="76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55" name="Picture 54">
            <a:extLst>
              <a:ext uri="{FF2B5EF4-FFF2-40B4-BE49-F238E27FC236}">
                <a16:creationId xmlns:a16="http://schemas.microsoft.com/office/drawing/2014/main" id="{54D2EFF7-A42B-8748-A694-AE71A8BC4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523" y="4472436"/>
            <a:ext cx="197657" cy="242608"/>
          </a:xfrm>
          <a:prstGeom prst="rect">
            <a:avLst/>
          </a:prstGeom>
        </p:spPr>
      </p:pic>
      <p:pic>
        <p:nvPicPr>
          <p:cNvPr id="56" name="Picture 55">
            <a:extLst>
              <a:ext uri="{FF2B5EF4-FFF2-40B4-BE49-F238E27FC236}">
                <a16:creationId xmlns:a16="http://schemas.microsoft.com/office/drawing/2014/main" id="{FF9222B4-7297-934D-99CB-BF9C807FDF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8045" y="4472436"/>
            <a:ext cx="454645" cy="303259"/>
          </a:xfrm>
          <a:prstGeom prst="rect">
            <a:avLst/>
          </a:prstGeom>
        </p:spPr>
      </p:pic>
      <p:pic>
        <p:nvPicPr>
          <p:cNvPr id="57" name="Picture 56">
            <a:extLst>
              <a:ext uri="{FF2B5EF4-FFF2-40B4-BE49-F238E27FC236}">
                <a16:creationId xmlns:a16="http://schemas.microsoft.com/office/drawing/2014/main" id="{B1B4318C-7590-C04F-B2E9-71CB8537A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0399" y="4496907"/>
            <a:ext cx="230477" cy="230477"/>
          </a:xfrm>
          <a:prstGeom prst="rect">
            <a:avLst/>
          </a:prstGeom>
        </p:spPr>
      </p:pic>
      <p:sp>
        <p:nvSpPr>
          <p:cNvPr id="59" name="Rounded Rectangular Callout 58">
            <a:extLst>
              <a:ext uri="{FF2B5EF4-FFF2-40B4-BE49-F238E27FC236}">
                <a16:creationId xmlns:a16="http://schemas.microsoft.com/office/drawing/2014/main" id="{C4929FB7-02EB-2A40-AB8F-1092FCC55439}"/>
              </a:ext>
            </a:extLst>
          </p:cNvPr>
          <p:cNvSpPr/>
          <p:nvPr/>
        </p:nvSpPr>
        <p:spPr>
          <a:xfrm>
            <a:off x="372327" y="1929325"/>
            <a:ext cx="2540295" cy="1565715"/>
          </a:xfrm>
          <a:prstGeom prst="wedgeRoundRectCallout">
            <a:avLst>
              <a:gd name="adj1" fmla="val 87945"/>
              <a:gd name="adj2" fmla="val 2211"/>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Visual representation of  your operations making it easy to identify problems</a:t>
            </a:r>
          </a:p>
          <a:p>
            <a:endParaRPr lang="en-US" dirty="0"/>
          </a:p>
          <a:p>
            <a:r>
              <a:rPr lang="en-US" i="1" dirty="0"/>
              <a:t>Illustrated case: Faulty sentinel lighting and a mixer motor showing early signs of a pending failure.</a:t>
            </a:r>
            <a:endParaRPr lang="en-US" dirty="0"/>
          </a:p>
        </p:txBody>
      </p:sp>
      <p:sp>
        <p:nvSpPr>
          <p:cNvPr id="60" name="Rounded Rectangular Callout 59">
            <a:extLst>
              <a:ext uri="{FF2B5EF4-FFF2-40B4-BE49-F238E27FC236}">
                <a16:creationId xmlns:a16="http://schemas.microsoft.com/office/drawing/2014/main" id="{57FBC1B0-3D7E-2041-8F31-D240B29039ED}"/>
              </a:ext>
            </a:extLst>
          </p:cNvPr>
          <p:cNvSpPr/>
          <p:nvPr/>
        </p:nvSpPr>
        <p:spPr>
          <a:xfrm>
            <a:off x="6779683" y="1929325"/>
            <a:ext cx="2220546" cy="754708"/>
          </a:xfrm>
          <a:prstGeom prst="wedgeRoundRectCallout">
            <a:avLst>
              <a:gd name="adj1" fmla="val -87024"/>
              <a:gd name="adj2" fmla="val 175482"/>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dirty="0"/>
              <a:t>Real time temperature monitoring of the electrical panels and other components</a:t>
            </a:r>
          </a:p>
        </p:txBody>
      </p:sp>
      <p:sp>
        <p:nvSpPr>
          <p:cNvPr id="61" name="Rounded Rectangular Callout 60">
            <a:extLst>
              <a:ext uri="{FF2B5EF4-FFF2-40B4-BE49-F238E27FC236}">
                <a16:creationId xmlns:a16="http://schemas.microsoft.com/office/drawing/2014/main" id="{4E1A963D-3D02-BC41-8963-EB794A51583C}"/>
              </a:ext>
            </a:extLst>
          </p:cNvPr>
          <p:cNvSpPr/>
          <p:nvPr/>
        </p:nvSpPr>
        <p:spPr>
          <a:xfrm>
            <a:off x="6785595" y="3410242"/>
            <a:ext cx="2214634" cy="514240"/>
          </a:xfrm>
          <a:prstGeom prst="wedgeRoundRectCallout">
            <a:avLst>
              <a:gd name="adj1" fmla="val -86114"/>
              <a:gd name="adj2" fmla="val 197030"/>
              <a:gd name="adj3" fmla="val 16667"/>
            </a:avLst>
          </a:prstGeom>
          <a:gradFill flip="none" rotWithShape="1">
            <a:gsLst>
              <a:gs pos="1000">
                <a:schemeClr val="bg1">
                  <a:lumMod val="50000"/>
                </a:schemeClr>
              </a:gs>
              <a:gs pos="100000">
                <a:schemeClr val="tx1">
                  <a:lumMod val="75000"/>
                  <a:lumOff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CA" dirty="0"/>
              <a:t>Notification of power outages</a:t>
            </a:r>
          </a:p>
        </p:txBody>
      </p:sp>
    </p:spTree>
    <p:extLst>
      <p:ext uri="{BB962C8B-B14F-4D97-AF65-F5344CB8AC3E}">
        <p14:creationId xmlns:p14="http://schemas.microsoft.com/office/powerpoint/2010/main" val="2817593675"/>
      </p:ext>
    </p:extLst>
  </p:cSld>
  <p:clrMapOvr>
    <a:masterClrMapping/>
  </p:clrMapOvr>
  <mc:AlternateContent xmlns:mc="http://schemas.openxmlformats.org/markup-compatibility/2006" xmlns:p14="http://schemas.microsoft.com/office/powerpoint/2010/main">
    <mc:Choice Requires="p14">
      <p:transition p14:dur="0" advTm="1434"/>
    </mc:Choice>
    <mc:Fallback xmlns="">
      <p:transition advTm="14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06171" y="610251"/>
            <a:ext cx="6723429" cy="392736"/>
          </a:xfrm>
          <a:prstGeom prst="rect">
            <a:avLst/>
          </a:prstGeom>
        </p:spPr>
        <p:txBody>
          <a:bodyPr vert="horz" wrap="square" lIns="0" tIns="7938" rIns="0" bIns="0" rtlCol="0">
            <a:spAutoFit/>
          </a:bodyPr>
          <a:lstStyle/>
          <a:p>
            <a:pPr marL="7938">
              <a:spcBef>
                <a:spcPts val="63"/>
              </a:spcBef>
            </a:pPr>
            <a:r>
              <a:rPr lang="en-US" sz="2500" b="1" spc="-3" dirty="0">
                <a:solidFill>
                  <a:srgbClr val="4B4B4D"/>
                </a:solidFill>
                <a:latin typeface="Open Sans"/>
                <a:cs typeface="Open Sans"/>
              </a:rPr>
              <a:t>Client Case </a:t>
            </a:r>
            <a:endParaRPr lang="en-US" sz="2500" i="1" dirty="0">
              <a:latin typeface="Open Sans"/>
              <a:cs typeface="Open Sans"/>
            </a:endParaRPr>
          </a:p>
        </p:txBody>
      </p:sp>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en-US"/>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en-US"/>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en-US"/>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en-US"/>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en-US"/>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en-US"/>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en-US"/>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en-US"/>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en-US"/>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en-US"/>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en-US"/>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en-US"/>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en-US"/>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en-US"/>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en-US"/>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en-US"/>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en-US"/>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en-US"/>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en-US"/>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en-US"/>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en-US"/>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en-US"/>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en-US"/>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en-US"/>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en-US"/>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en-US"/>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en-US"/>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en-US"/>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en-US"/>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en-US"/>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en-US"/>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en-US"/>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en-US"/>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en-US"/>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en-US"/>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en-US"/>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en-US"/>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en-US"/>
            </a:p>
          </p:txBody>
        </p:sp>
      </p:grp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en-US" sz="900" spc="-3">
                <a:solidFill>
                  <a:srgbClr val="FEFEFE"/>
                </a:solidFill>
                <a:latin typeface="Open Sans"/>
                <a:cs typeface="Open Sans"/>
              </a:rPr>
              <a:t>DATA</a:t>
            </a:r>
            <a:endParaRPr lang="en-US" sz="900">
              <a:latin typeface="Open Sans"/>
              <a:cs typeface="Open Sans"/>
            </a:endParaRPr>
          </a:p>
        </p:txBody>
      </p:sp>
      <p:sp>
        <p:nvSpPr>
          <p:cNvPr id="98" name="TextBox 97"/>
          <p:cNvSpPr txBox="1"/>
          <p:nvPr/>
        </p:nvSpPr>
        <p:spPr>
          <a:xfrm>
            <a:off x="3657600" y="3739054"/>
            <a:ext cx="863253" cy="415498"/>
          </a:xfrm>
          <a:prstGeom prst="rect">
            <a:avLst/>
          </a:prstGeom>
          <a:noFill/>
        </p:spPr>
        <p:txBody>
          <a:bodyPr wrap="none" rtlCol="0">
            <a:spAutoFit/>
          </a:bodyPr>
          <a:lstStyle/>
          <a:p>
            <a:pPr algn="ctr"/>
            <a:r>
              <a:rPr lang="en-US" sz="1050" b="1">
                <a:solidFill>
                  <a:srgbClr val="FF0000"/>
                </a:solidFill>
                <a:latin typeface="Open Sans"/>
                <a:cs typeface="Open Sans"/>
              </a:rPr>
              <a:t>PREVTECH</a:t>
            </a:r>
          </a:p>
          <a:p>
            <a:pPr algn="ctr"/>
            <a:r>
              <a:rPr lang="en-US" sz="1050" b="1">
                <a:solidFill>
                  <a:srgbClr val="FF0000"/>
                </a:solidFill>
                <a:latin typeface="Open Sans"/>
                <a:cs typeface="Open Sans"/>
              </a:rPr>
              <a:t>ALARM</a:t>
            </a:r>
          </a:p>
        </p:txBody>
      </p:sp>
      <p:cxnSp>
        <p:nvCxnSpPr>
          <p:cNvPr id="99" name="Straight Connector 98"/>
          <p:cNvCxnSpPr>
            <a:endCxn id="98" idx="1"/>
          </p:cNvCxnSpPr>
          <p:nvPr/>
        </p:nvCxnSpPr>
        <p:spPr>
          <a:xfrm flipV="1">
            <a:off x="152400" y="3946803"/>
            <a:ext cx="3505200" cy="8701"/>
          </a:xfrm>
          <a:prstGeom prst="line">
            <a:avLst/>
          </a:prstGeom>
          <a:ln w="9525" cmpd="sng">
            <a:solidFill>
              <a:srgbClr val="FF0000"/>
            </a:solidFill>
            <a:prstDash val="sysDash"/>
          </a:ln>
        </p:spPr>
        <p:style>
          <a:lnRef idx="2">
            <a:schemeClr val="accent2"/>
          </a:lnRef>
          <a:fillRef idx="0">
            <a:schemeClr val="accent2"/>
          </a:fillRef>
          <a:effectRef idx="1">
            <a:schemeClr val="accent2"/>
          </a:effectRef>
          <a:fontRef idx="minor">
            <a:schemeClr val="tx1"/>
          </a:fontRef>
        </p:style>
      </p:cxnSp>
      <p:pic>
        <p:nvPicPr>
          <p:cNvPr id="100" name="Picture 99" descr="Drahoka.png">
            <a:extLst>
              <a:ext uri="{FF2B5EF4-FFF2-40B4-BE49-F238E27FC236}">
                <a16:creationId xmlns:a16="http://schemas.microsoft.com/office/drawing/2014/main" id="{7760C08E-6306-E24B-9FF9-A317D82EA6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657350"/>
            <a:ext cx="4419600" cy="2873559"/>
          </a:xfrm>
          <a:prstGeom prst="rect">
            <a:avLst/>
          </a:prstGeom>
        </p:spPr>
      </p:pic>
      <p:pic>
        <p:nvPicPr>
          <p:cNvPr id="101" name="Picture 100">
            <a:extLst>
              <a:ext uri="{FF2B5EF4-FFF2-40B4-BE49-F238E27FC236}">
                <a16:creationId xmlns:a16="http://schemas.microsoft.com/office/drawing/2014/main" id="{6F2CB899-D0D0-944F-B8FB-876FC9195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1940" y="1662809"/>
            <a:ext cx="3819493" cy="2864620"/>
          </a:xfrm>
          <a:prstGeom prst="rect">
            <a:avLst/>
          </a:prstGeom>
        </p:spPr>
      </p:pic>
      <p:cxnSp>
        <p:nvCxnSpPr>
          <p:cNvPr id="105" name="Straight Arrow Connector 104">
            <a:extLst>
              <a:ext uri="{FF2B5EF4-FFF2-40B4-BE49-F238E27FC236}">
                <a16:creationId xmlns:a16="http://schemas.microsoft.com/office/drawing/2014/main" id="{4F800C3F-82D1-A344-A162-D7719F4E5C00}"/>
              </a:ext>
            </a:extLst>
          </p:cNvPr>
          <p:cNvCxnSpPr>
            <a:cxnSpLocks/>
            <a:stCxn id="106" idx="2"/>
          </p:cNvCxnSpPr>
          <p:nvPr/>
        </p:nvCxnSpPr>
        <p:spPr>
          <a:xfrm>
            <a:off x="1281233" y="1736724"/>
            <a:ext cx="280470" cy="4540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6" name="TextBox 105">
            <a:extLst>
              <a:ext uri="{FF2B5EF4-FFF2-40B4-BE49-F238E27FC236}">
                <a16:creationId xmlns:a16="http://schemas.microsoft.com/office/drawing/2014/main" id="{8CD29753-13CB-2040-9ED9-1A78998EAD5C}"/>
              </a:ext>
            </a:extLst>
          </p:cNvPr>
          <p:cNvSpPr txBox="1"/>
          <p:nvPr/>
        </p:nvSpPr>
        <p:spPr>
          <a:xfrm>
            <a:off x="398630" y="1213504"/>
            <a:ext cx="1765206" cy="523220"/>
          </a:xfrm>
          <a:prstGeom prst="rect">
            <a:avLst/>
          </a:prstGeom>
          <a:noFill/>
        </p:spPr>
        <p:txBody>
          <a:bodyPr wrap="square" rtlCol="0">
            <a:spAutoFit/>
          </a:bodyPr>
          <a:lstStyle/>
          <a:p>
            <a:pPr algn="ctr"/>
            <a:r>
              <a:rPr lang="en-US" sz="1400" b="1" dirty="0">
                <a:solidFill>
                  <a:srgbClr val="C00000"/>
                </a:solidFill>
              </a:rPr>
              <a:t>Clear fault pattern</a:t>
            </a:r>
          </a:p>
          <a:p>
            <a:pPr algn="ctr"/>
            <a:r>
              <a:rPr lang="en-US" sz="1400" b="1" dirty="0">
                <a:solidFill>
                  <a:srgbClr val="C00000"/>
                </a:solidFill>
              </a:rPr>
              <a:t>Before</a:t>
            </a:r>
          </a:p>
        </p:txBody>
      </p:sp>
      <p:cxnSp>
        <p:nvCxnSpPr>
          <p:cNvPr id="107" name="Straight Arrow Connector 106">
            <a:extLst>
              <a:ext uri="{FF2B5EF4-FFF2-40B4-BE49-F238E27FC236}">
                <a16:creationId xmlns:a16="http://schemas.microsoft.com/office/drawing/2014/main" id="{BEED69FC-5AEF-A64B-BDB3-D861022F516B}"/>
              </a:ext>
            </a:extLst>
          </p:cNvPr>
          <p:cNvCxnSpPr>
            <a:cxnSpLocks/>
            <a:stCxn id="108" idx="2"/>
          </p:cNvCxnSpPr>
          <p:nvPr/>
        </p:nvCxnSpPr>
        <p:spPr>
          <a:xfrm flipH="1">
            <a:off x="4000897" y="1515333"/>
            <a:ext cx="4479" cy="2639219"/>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
        <p:nvSpPr>
          <p:cNvPr id="108" name="TextBox 107">
            <a:extLst>
              <a:ext uri="{FF2B5EF4-FFF2-40B4-BE49-F238E27FC236}">
                <a16:creationId xmlns:a16="http://schemas.microsoft.com/office/drawing/2014/main" id="{646C1449-EA9B-534B-B0F7-F612606F52CD}"/>
              </a:ext>
            </a:extLst>
          </p:cNvPr>
          <p:cNvSpPr txBox="1"/>
          <p:nvPr/>
        </p:nvSpPr>
        <p:spPr>
          <a:xfrm>
            <a:off x="3662079" y="1207556"/>
            <a:ext cx="686594" cy="307777"/>
          </a:xfrm>
          <a:prstGeom prst="rect">
            <a:avLst/>
          </a:prstGeom>
          <a:noFill/>
        </p:spPr>
        <p:txBody>
          <a:bodyPr wrap="square" rtlCol="0">
            <a:spAutoFit/>
          </a:bodyPr>
          <a:lstStyle/>
          <a:p>
            <a:pPr algn="ctr"/>
            <a:r>
              <a:rPr lang="en-US" sz="1400" b="1" dirty="0">
                <a:solidFill>
                  <a:srgbClr val="00B050"/>
                </a:solidFill>
              </a:rPr>
              <a:t>After</a:t>
            </a:r>
          </a:p>
        </p:txBody>
      </p:sp>
      <p:cxnSp>
        <p:nvCxnSpPr>
          <p:cNvPr id="109" name="Straight Arrow Connector 108">
            <a:extLst>
              <a:ext uri="{FF2B5EF4-FFF2-40B4-BE49-F238E27FC236}">
                <a16:creationId xmlns:a16="http://schemas.microsoft.com/office/drawing/2014/main" id="{306436E9-0DCC-F643-926D-F238E9815D86}"/>
              </a:ext>
            </a:extLst>
          </p:cNvPr>
          <p:cNvCxnSpPr>
            <a:cxnSpLocks/>
            <a:stCxn id="110" idx="2"/>
          </p:cNvCxnSpPr>
          <p:nvPr/>
        </p:nvCxnSpPr>
        <p:spPr>
          <a:xfrm flipH="1">
            <a:off x="2643627" y="1725305"/>
            <a:ext cx="309322" cy="791606"/>
          </a:xfrm>
          <a:prstGeom prst="straightConnector1">
            <a:avLst/>
          </a:prstGeom>
          <a:ln>
            <a:solidFill>
              <a:srgbClr val="F34F00"/>
            </a:solidFill>
            <a:tailEnd type="triangle"/>
          </a:ln>
        </p:spPr>
        <p:style>
          <a:lnRef idx="3">
            <a:schemeClr val="accent2"/>
          </a:lnRef>
          <a:fillRef idx="0">
            <a:schemeClr val="accent2"/>
          </a:fillRef>
          <a:effectRef idx="2">
            <a:schemeClr val="accent2"/>
          </a:effectRef>
          <a:fontRef idx="minor">
            <a:schemeClr val="tx1"/>
          </a:fontRef>
        </p:style>
      </p:cxnSp>
      <p:sp>
        <p:nvSpPr>
          <p:cNvPr id="110" name="TextBox 109">
            <a:extLst>
              <a:ext uri="{FF2B5EF4-FFF2-40B4-BE49-F238E27FC236}">
                <a16:creationId xmlns:a16="http://schemas.microsoft.com/office/drawing/2014/main" id="{606A5D77-72BF-3F40-8E58-48287C1D391D}"/>
              </a:ext>
            </a:extLst>
          </p:cNvPr>
          <p:cNvSpPr txBox="1"/>
          <p:nvPr/>
        </p:nvSpPr>
        <p:spPr>
          <a:xfrm>
            <a:off x="2507133" y="1202085"/>
            <a:ext cx="891631" cy="523220"/>
          </a:xfrm>
          <a:prstGeom prst="rect">
            <a:avLst/>
          </a:prstGeom>
          <a:noFill/>
        </p:spPr>
        <p:txBody>
          <a:bodyPr wrap="square" rtlCol="0">
            <a:spAutoFit/>
          </a:bodyPr>
          <a:lstStyle/>
          <a:p>
            <a:pPr algn="ctr"/>
            <a:r>
              <a:rPr lang="en-US" sz="1400" b="1" dirty="0">
                <a:solidFill>
                  <a:srgbClr val="F34F00"/>
                </a:solidFill>
              </a:rPr>
              <a:t>Problem Found</a:t>
            </a:r>
          </a:p>
        </p:txBody>
      </p:sp>
      <p:sp>
        <p:nvSpPr>
          <p:cNvPr id="111" name="TextBox 110">
            <a:extLst>
              <a:ext uri="{FF2B5EF4-FFF2-40B4-BE49-F238E27FC236}">
                <a16:creationId xmlns:a16="http://schemas.microsoft.com/office/drawing/2014/main" id="{833D3BAE-B2E6-B64A-A29A-F1C615FA7C8A}"/>
              </a:ext>
            </a:extLst>
          </p:cNvPr>
          <p:cNvSpPr txBox="1"/>
          <p:nvPr/>
        </p:nvSpPr>
        <p:spPr>
          <a:xfrm>
            <a:off x="4744891" y="1148732"/>
            <a:ext cx="3869763" cy="461665"/>
          </a:xfrm>
          <a:prstGeom prst="rect">
            <a:avLst/>
          </a:prstGeom>
          <a:noFill/>
        </p:spPr>
        <p:txBody>
          <a:bodyPr wrap="square" rtlCol="0">
            <a:spAutoFit/>
          </a:bodyPr>
          <a:lstStyle/>
          <a:p>
            <a:r>
              <a:rPr lang="en-CA" sz="1200" b="1" dirty="0">
                <a:solidFill>
                  <a:schemeClr val="tx1">
                    <a:lumMod val="75000"/>
                    <a:lumOff val="25000"/>
                  </a:schemeClr>
                </a:solidFill>
                <a:latin typeface="Open Sans"/>
                <a:cs typeface="Open Sans"/>
              </a:rPr>
              <a:t>What was found: </a:t>
            </a:r>
            <a:r>
              <a:rPr lang="en-CA" sz="1200" dirty="0">
                <a:solidFill>
                  <a:schemeClr val="tx1">
                    <a:lumMod val="75000"/>
                    <a:lumOff val="25000"/>
                  </a:schemeClr>
                </a:solidFill>
                <a:latin typeface="Open Sans"/>
                <a:cs typeface="Open Sans"/>
              </a:rPr>
              <a:t>A junction box with excessive moisture and worn-out connections </a:t>
            </a:r>
          </a:p>
        </p:txBody>
      </p:sp>
    </p:spTree>
    <p:extLst>
      <p:ext uri="{BB962C8B-B14F-4D97-AF65-F5344CB8AC3E}">
        <p14:creationId xmlns:p14="http://schemas.microsoft.com/office/powerpoint/2010/main" val="3272257799"/>
      </p:ext>
    </p:extLst>
  </p:cSld>
  <p:clrMapOvr>
    <a:masterClrMapping/>
  </p:clrMapOvr>
  <mc:AlternateContent xmlns:mc="http://schemas.openxmlformats.org/markup-compatibility/2006" xmlns:p14="http://schemas.microsoft.com/office/powerpoint/2010/main">
    <mc:Choice Requires="p14">
      <p:transition p14:dur="0" advTm="995"/>
    </mc:Choice>
    <mc:Fallback xmlns="">
      <p:transition advTm="99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06171" y="610251"/>
            <a:ext cx="6723429" cy="392736"/>
          </a:xfrm>
          <a:prstGeom prst="rect">
            <a:avLst/>
          </a:prstGeom>
        </p:spPr>
        <p:txBody>
          <a:bodyPr vert="horz" wrap="square" lIns="0" tIns="7938" rIns="0" bIns="0" rtlCol="0">
            <a:spAutoFit/>
          </a:bodyPr>
          <a:lstStyle/>
          <a:p>
            <a:pPr marL="7938">
              <a:spcBef>
                <a:spcPts val="63"/>
              </a:spcBef>
            </a:pPr>
            <a:r>
              <a:rPr lang="fr-CA" sz="2500" b="1" spc="-3" dirty="0">
                <a:solidFill>
                  <a:srgbClr val="4B4B4D"/>
                </a:solidFill>
                <a:latin typeface="Open Sans"/>
                <a:cs typeface="Open Sans"/>
              </a:rPr>
              <a:t>Client Case</a:t>
            </a:r>
            <a:endParaRPr lang="fr-CA" sz="2500" i="1" dirty="0">
              <a:latin typeface="Open Sans"/>
              <a:cs typeface="Open Sans"/>
            </a:endParaRPr>
          </a:p>
        </p:txBody>
      </p:sp>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fr-CA"/>
          </a:p>
        </p:txBody>
      </p:sp>
      <p:grpSp>
        <p:nvGrpSpPr>
          <p:cNvPr id="49" name="Group 48"/>
          <p:cNvGrpSpPr/>
          <p:nvPr/>
        </p:nvGrpSpPr>
        <p:grpSpPr>
          <a:xfrm>
            <a:off x="8585399" y="4552157"/>
            <a:ext cx="285750" cy="353219"/>
            <a:chOff x="13736638" y="7283450"/>
            <a:chExt cx="457200" cy="565151"/>
          </a:xfrm>
        </p:grpSpPr>
        <p:sp>
          <p:nvSpPr>
            <p:cNvPr id="50" name="Freeform 5"/>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6"/>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53" name="Group 52"/>
          <p:cNvGrpSpPr/>
          <p:nvPr/>
        </p:nvGrpSpPr>
        <p:grpSpPr>
          <a:xfrm>
            <a:off x="6762750" y="4286250"/>
            <a:ext cx="2096941" cy="857639"/>
            <a:chOff x="714697" y="2832100"/>
            <a:chExt cx="13198494" cy="5398122"/>
          </a:xfrm>
        </p:grpSpPr>
        <p:sp>
          <p:nvSpPr>
            <p:cNvPr id="54" name="object 3"/>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fr-CA"/>
            </a:p>
          </p:txBody>
        </p:sp>
        <p:sp>
          <p:nvSpPr>
            <p:cNvPr id="55" name="object 4"/>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fr-CA"/>
            </a:p>
          </p:txBody>
        </p:sp>
        <p:sp>
          <p:nvSpPr>
            <p:cNvPr id="56" name="object 5"/>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fr-CA"/>
            </a:p>
          </p:txBody>
        </p:sp>
        <p:sp>
          <p:nvSpPr>
            <p:cNvPr id="57" name="object 6"/>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fr-CA"/>
            </a:p>
          </p:txBody>
        </p:sp>
        <p:sp>
          <p:nvSpPr>
            <p:cNvPr id="58" name="object 7"/>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fr-CA"/>
            </a:p>
          </p:txBody>
        </p:sp>
        <p:sp>
          <p:nvSpPr>
            <p:cNvPr id="59" name="object 8"/>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fr-CA"/>
            </a:p>
          </p:txBody>
        </p:sp>
        <p:sp>
          <p:nvSpPr>
            <p:cNvPr id="60" name="object 9"/>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fr-CA"/>
            </a:p>
          </p:txBody>
        </p:sp>
        <p:sp>
          <p:nvSpPr>
            <p:cNvPr id="61" name="object 10"/>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fr-CA"/>
            </a:p>
          </p:txBody>
        </p:sp>
        <p:sp>
          <p:nvSpPr>
            <p:cNvPr id="62" name="object 11"/>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fr-CA"/>
            </a:p>
          </p:txBody>
        </p:sp>
        <p:sp>
          <p:nvSpPr>
            <p:cNvPr id="63" name="object 12"/>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fr-CA"/>
            </a:p>
          </p:txBody>
        </p:sp>
        <p:sp>
          <p:nvSpPr>
            <p:cNvPr id="64" name="object 13"/>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fr-CA"/>
            </a:p>
          </p:txBody>
        </p:sp>
        <p:sp>
          <p:nvSpPr>
            <p:cNvPr id="65" name="object 14"/>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fr-CA"/>
            </a:p>
          </p:txBody>
        </p:sp>
        <p:sp>
          <p:nvSpPr>
            <p:cNvPr id="66" name="object 15"/>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fr-CA"/>
            </a:p>
          </p:txBody>
        </p:sp>
        <p:sp>
          <p:nvSpPr>
            <p:cNvPr id="67" name="object 16"/>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fr-CA"/>
            </a:p>
          </p:txBody>
        </p:sp>
        <p:sp>
          <p:nvSpPr>
            <p:cNvPr id="68" name="object 17"/>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fr-CA"/>
            </a:p>
          </p:txBody>
        </p:sp>
        <p:sp>
          <p:nvSpPr>
            <p:cNvPr id="69" name="object 18"/>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fr-CA"/>
            </a:p>
          </p:txBody>
        </p:sp>
        <p:sp>
          <p:nvSpPr>
            <p:cNvPr id="70" name="object 19"/>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fr-CA"/>
            </a:p>
          </p:txBody>
        </p:sp>
        <p:sp>
          <p:nvSpPr>
            <p:cNvPr id="71" name="object 20"/>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fr-CA"/>
            </a:p>
          </p:txBody>
        </p:sp>
        <p:sp>
          <p:nvSpPr>
            <p:cNvPr id="72" name="object 21"/>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fr-CA"/>
            </a:p>
          </p:txBody>
        </p:sp>
        <p:sp>
          <p:nvSpPr>
            <p:cNvPr id="73" name="object 22"/>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fr-CA"/>
            </a:p>
          </p:txBody>
        </p:sp>
        <p:sp>
          <p:nvSpPr>
            <p:cNvPr id="74" name="object 23"/>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fr-CA"/>
            </a:p>
          </p:txBody>
        </p:sp>
        <p:sp>
          <p:nvSpPr>
            <p:cNvPr id="75" name="object 24"/>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fr-CA"/>
            </a:p>
          </p:txBody>
        </p:sp>
        <p:sp>
          <p:nvSpPr>
            <p:cNvPr id="76" name="object 25"/>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fr-CA"/>
            </a:p>
          </p:txBody>
        </p:sp>
        <p:sp>
          <p:nvSpPr>
            <p:cNvPr id="77" name="object 26"/>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fr-CA"/>
            </a:p>
          </p:txBody>
        </p:sp>
        <p:sp>
          <p:nvSpPr>
            <p:cNvPr id="78" name="object 27"/>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fr-CA"/>
            </a:p>
          </p:txBody>
        </p:sp>
        <p:sp>
          <p:nvSpPr>
            <p:cNvPr id="79" name="object 28"/>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fr-CA"/>
            </a:p>
          </p:txBody>
        </p:sp>
        <p:sp>
          <p:nvSpPr>
            <p:cNvPr id="80" name="object 29"/>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fr-CA"/>
            </a:p>
          </p:txBody>
        </p:sp>
        <p:sp>
          <p:nvSpPr>
            <p:cNvPr id="81" name="object 30"/>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fr-CA"/>
            </a:p>
          </p:txBody>
        </p:sp>
        <p:sp>
          <p:nvSpPr>
            <p:cNvPr id="82" name="object 31"/>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fr-CA"/>
            </a:p>
          </p:txBody>
        </p:sp>
        <p:sp>
          <p:nvSpPr>
            <p:cNvPr id="83" name="object 32"/>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fr-CA"/>
            </a:p>
          </p:txBody>
        </p:sp>
        <p:sp>
          <p:nvSpPr>
            <p:cNvPr id="84" name="object 33"/>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fr-CA"/>
            </a:p>
          </p:txBody>
        </p:sp>
        <p:sp>
          <p:nvSpPr>
            <p:cNvPr id="85" name="object 34"/>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fr-CA"/>
            </a:p>
          </p:txBody>
        </p:sp>
        <p:sp>
          <p:nvSpPr>
            <p:cNvPr id="86" name="object 35"/>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fr-CA"/>
            </a:p>
          </p:txBody>
        </p:sp>
        <p:sp>
          <p:nvSpPr>
            <p:cNvPr id="87" name="object 36"/>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fr-CA"/>
            </a:p>
          </p:txBody>
        </p:sp>
        <p:sp>
          <p:nvSpPr>
            <p:cNvPr id="88" name="object 37"/>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fr-CA"/>
            </a:p>
          </p:txBody>
        </p:sp>
        <p:sp>
          <p:nvSpPr>
            <p:cNvPr id="89" name="object 38"/>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fr-CA"/>
            </a:p>
          </p:txBody>
        </p:sp>
        <p:sp>
          <p:nvSpPr>
            <p:cNvPr id="90" name="object 39"/>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fr-CA"/>
            </a:p>
          </p:txBody>
        </p:sp>
      </p:grp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fr-CA" sz="900" spc="-3" dirty="0">
                <a:solidFill>
                  <a:srgbClr val="FEFEFE"/>
                </a:solidFill>
                <a:latin typeface="Open Sans"/>
                <a:cs typeface="Open Sans"/>
              </a:rPr>
              <a:t>DATA</a:t>
            </a:r>
            <a:endParaRPr lang="fr-CA" sz="900" dirty="0">
              <a:latin typeface="Open Sans"/>
              <a:cs typeface="Open Sans"/>
            </a:endParaRPr>
          </a:p>
        </p:txBody>
      </p:sp>
      <p:pic>
        <p:nvPicPr>
          <p:cNvPr id="5" name="Picture 4">
            <a:extLst>
              <a:ext uri="{FF2B5EF4-FFF2-40B4-BE49-F238E27FC236}">
                <a16:creationId xmlns:a16="http://schemas.microsoft.com/office/drawing/2014/main" id="{8C922B46-B052-A548-8094-55091ACFB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956" y="1784630"/>
            <a:ext cx="3914044" cy="2609363"/>
          </a:xfrm>
          <a:prstGeom prst="rect">
            <a:avLst/>
          </a:prstGeom>
        </p:spPr>
      </p:pic>
      <p:sp>
        <p:nvSpPr>
          <p:cNvPr id="6" name="Oval 5">
            <a:extLst>
              <a:ext uri="{FF2B5EF4-FFF2-40B4-BE49-F238E27FC236}">
                <a16:creationId xmlns:a16="http://schemas.microsoft.com/office/drawing/2014/main" id="{9C0E9017-84DD-844E-9179-58F7C825B52D}"/>
              </a:ext>
            </a:extLst>
          </p:cNvPr>
          <p:cNvSpPr/>
          <p:nvPr/>
        </p:nvSpPr>
        <p:spPr>
          <a:xfrm>
            <a:off x="3048000" y="2079967"/>
            <a:ext cx="152400" cy="186983"/>
          </a:xfrm>
          <a:prstGeom prst="ellipse">
            <a:avLst/>
          </a:prstGeom>
          <a:noFill/>
          <a:ln>
            <a:solidFill>
              <a:srgbClr val="F34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1CBEE73-42B2-3141-81F3-DE988A38018C}"/>
              </a:ext>
            </a:extLst>
          </p:cNvPr>
          <p:cNvSpPr/>
          <p:nvPr/>
        </p:nvSpPr>
        <p:spPr>
          <a:xfrm>
            <a:off x="3429000" y="2161295"/>
            <a:ext cx="540865" cy="398292"/>
          </a:xfrm>
          <a:prstGeom prst="ellipse">
            <a:avLst/>
          </a:prstGeom>
          <a:noFill/>
          <a:ln>
            <a:solidFill>
              <a:srgbClr val="F34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a:extLst>
              <a:ext uri="{FF2B5EF4-FFF2-40B4-BE49-F238E27FC236}">
                <a16:creationId xmlns:a16="http://schemas.microsoft.com/office/drawing/2014/main" id="{38C42149-B95E-D645-AF05-F44681394C7D}"/>
              </a:ext>
            </a:extLst>
          </p:cNvPr>
          <p:cNvSpPr/>
          <p:nvPr/>
        </p:nvSpPr>
        <p:spPr>
          <a:xfrm>
            <a:off x="2286000" y="1055732"/>
            <a:ext cx="1118822" cy="615419"/>
          </a:xfrm>
          <a:prstGeom prst="wedgeRectCallout">
            <a:avLst>
              <a:gd name="adj1" fmla="val 26183"/>
              <a:gd name="adj2" fmla="val 1130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0B4C2C-FB79-AF49-B7E5-200791EB6B72}"/>
              </a:ext>
            </a:extLst>
          </p:cNvPr>
          <p:cNvSpPr txBox="1"/>
          <p:nvPr/>
        </p:nvSpPr>
        <p:spPr>
          <a:xfrm>
            <a:off x="2286000" y="1097231"/>
            <a:ext cx="1118822" cy="461665"/>
          </a:xfrm>
          <a:prstGeom prst="rect">
            <a:avLst/>
          </a:prstGeom>
          <a:noFill/>
        </p:spPr>
        <p:txBody>
          <a:bodyPr wrap="square" rtlCol="0">
            <a:spAutoFit/>
          </a:bodyPr>
          <a:lstStyle/>
          <a:p>
            <a:r>
              <a:rPr lang="en-CA" sz="800" dirty="0"/>
              <a:t>1</a:t>
            </a:r>
            <a:r>
              <a:rPr lang="en-CA" sz="800" baseline="30000" dirty="0"/>
              <a:t>st</a:t>
            </a:r>
            <a:r>
              <a:rPr lang="en-CA" sz="800" dirty="0"/>
              <a:t> alarm immediately received after motor start-up</a:t>
            </a:r>
          </a:p>
        </p:txBody>
      </p:sp>
      <p:sp>
        <p:nvSpPr>
          <p:cNvPr id="96" name="Rectangular Callout 95">
            <a:extLst>
              <a:ext uri="{FF2B5EF4-FFF2-40B4-BE49-F238E27FC236}">
                <a16:creationId xmlns:a16="http://schemas.microsoft.com/office/drawing/2014/main" id="{72267308-A1A3-054E-B172-A190F4B59182}"/>
              </a:ext>
            </a:extLst>
          </p:cNvPr>
          <p:cNvSpPr/>
          <p:nvPr/>
        </p:nvSpPr>
        <p:spPr>
          <a:xfrm>
            <a:off x="3442556" y="1059161"/>
            <a:ext cx="1118822" cy="615419"/>
          </a:xfrm>
          <a:prstGeom prst="wedgeRectCallout">
            <a:avLst>
              <a:gd name="adj1" fmla="val -33515"/>
              <a:gd name="adj2" fmla="val 12087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DD2D4A-CED8-1A40-A246-7DBD7A948F69}"/>
              </a:ext>
            </a:extLst>
          </p:cNvPr>
          <p:cNvSpPr txBox="1"/>
          <p:nvPr/>
        </p:nvSpPr>
        <p:spPr>
          <a:xfrm>
            <a:off x="3442556" y="1077498"/>
            <a:ext cx="1118822" cy="584775"/>
          </a:xfrm>
          <a:prstGeom prst="rect">
            <a:avLst/>
          </a:prstGeom>
          <a:noFill/>
        </p:spPr>
        <p:txBody>
          <a:bodyPr wrap="square" rtlCol="0">
            <a:spAutoFit/>
          </a:bodyPr>
          <a:lstStyle/>
          <a:p>
            <a:r>
              <a:rPr lang="en-CA" sz="800" dirty="0"/>
              <a:t>Addition tests to asses the severity and motor working condition</a:t>
            </a:r>
          </a:p>
        </p:txBody>
      </p:sp>
      <p:pic>
        <p:nvPicPr>
          <p:cNvPr id="93" name="Picture 92">
            <a:extLst>
              <a:ext uri="{FF2B5EF4-FFF2-40B4-BE49-F238E27FC236}">
                <a16:creationId xmlns:a16="http://schemas.microsoft.com/office/drawing/2014/main" id="{736F9AE5-1267-1B46-8AAF-B210961233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1447" y="1781429"/>
            <a:ext cx="1961088" cy="2620057"/>
          </a:xfrm>
          <a:prstGeom prst="rect">
            <a:avLst/>
          </a:prstGeom>
        </p:spPr>
      </p:pic>
      <p:pic>
        <p:nvPicPr>
          <p:cNvPr id="94" name="Picture 93">
            <a:extLst>
              <a:ext uri="{FF2B5EF4-FFF2-40B4-BE49-F238E27FC236}">
                <a16:creationId xmlns:a16="http://schemas.microsoft.com/office/drawing/2014/main" id="{9C10ED41-33E3-7748-8058-98027DC3CD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0766" y="1767533"/>
            <a:ext cx="1985079" cy="2630892"/>
          </a:xfrm>
          <a:prstGeom prst="rect">
            <a:avLst/>
          </a:prstGeom>
        </p:spPr>
      </p:pic>
      <p:sp>
        <p:nvSpPr>
          <p:cNvPr id="97" name="TextBox 96">
            <a:extLst>
              <a:ext uri="{FF2B5EF4-FFF2-40B4-BE49-F238E27FC236}">
                <a16:creationId xmlns:a16="http://schemas.microsoft.com/office/drawing/2014/main" id="{7288A16A-1D20-9741-B322-337E5FDD3734}"/>
              </a:ext>
            </a:extLst>
          </p:cNvPr>
          <p:cNvSpPr txBox="1"/>
          <p:nvPr/>
        </p:nvSpPr>
        <p:spPr>
          <a:xfrm>
            <a:off x="4744891" y="1148732"/>
            <a:ext cx="4114800" cy="461665"/>
          </a:xfrm>
          <a:prstGeom prst="rect">
            <a:avLst/>
          </a:prstGeom>
          <a:noFill/>
        </p:spPr>
        <p:txBody>
          <a:bodyPr wrap="square" rtlCol="0">
            <a:spAutoFit/>
          </a:bodyPr>
          <a:lstStyle/>
          <a:p>
            <a:r>
              <a:rPr lang="en-CA" sz="1200" b="1" dirty="0">
                <a:solidFill>
                  <a:schemeClr val="tx1">
                    <a:lumMod val="75000"/>
                    <a:lumOff val="25000"/>
                  </a:schemeClr>
                </a:solidFill>
                <a:latin typeface="Open Sans"/>
                <a:cs typeface="Open Sans"/>
              </a:rPr>
              <a:t>What was found: </a:t>
            </a:r>
            <a:r>
              <a:rPr lang="en-CA" sz="1200" dirty="0">
                <a:solidFill>
                  <a:schemeClr val="tx1">
                    <a:lumMod val="75000"/>
                    <a:lumOff val="25000"/>
                  </a:schemeClr>
                </a:solidFill>
                <a:latin typeface="Open Sans"/>
                <a:cs typeface="Open Sans"/>
              </a:rPr>
              <a:t>A burn-out large motor which got caught promptly </a:t>
            </a:r>
          </a:p>
        </p:txBody>
      </p:sp>
    </p:spTree>
    <p:extLst>
      <p:ext uri="{BB962C8B-B14F-4D97-AF65-F5344CB8AC3E}">
        <p14:creationId xmlns:p14="http://schemas.microsoft.com/office/powerpoint/2010/main" val="3369704778"/>
      </p:ext>
    </p:extLst>
  </p:cSld>
  <p:clrMapOvr>
    <a:masterClrMapping/>
  </p:clrMapOvr>
  <mc:AlternateContent xmlns:mc="http://schemas.openxmlformats.org/markup-compatibility/2006" xmlns:p14="http://schemas.microsoft.com/office/powerpoint/2010/main">
    <mc:Choice Requires="p14">
      <p:transition p14:dur="0" advTm="762"/>
    </mc:Choice>
    <mc:Fallback xmlns="">
      <p:transition advTm="76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99B879-5AC5-844A-BDDB-EAE307A7EF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543020" y="2059297"/>
            <a:ext cx="2870074" cy="2152556"/>
          </a:xfrm>
          <a:prstGeom prst="rect">
            <a:avLst/>
          </a:prstGeom>
        </p:spPr>
      </p:pic>
      <p:pic>
        <p:nvPicPr>
          <p:cNvPr id="4" name="Picture 3">
            <a:extLst>
              <a:ext uri="{FF2B5EF4-FFF2-40B4-BE49-F238E27FC236}">
                <a16:creationId xmlns:a16="http://schemas.microsoft.com/office/drawing/2014/main" id="{5CCCCA56-987F-7245-A834-91BD9E674E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99" y="1682269"/>
            <a:ext cx="4360491" cy="2850977"/>
          </a:xfrm>
          <a:prstGeom prst="rect">
            <a:avLst/>
          </a:prstGeom>
        </p:spPr>
      </p:pic>
      <p:sp>
        <p:nvSpPr>
          <p:cNvPr id="3" name="object 3"/>
          <p:cNvSpPr/>
          <p:nvPr/>
        </p:nvSpPr>
        <p:spPr>
          <a:xfrm>
            <a:off x="8897483" y="0"/>
            <a:ext cx="246856" cy="246856"/>
          </a:xfrm>
          <a:custGeom>
            <a:avLst/>
            <a:gdLst/>
            <a:ahLst/>
            <a:cxnLst/>
            <a:rect l="l" t="t" r="r" b="b"/>
            <a:pathLst>
              <a:path w="394969" h="394970">
                <a:moveTo>
                  <a:pt x="0" y="0"/>
                </a:moveTo>
                <a:lnTo>
                  <a:pt x="394426" y="0"/>
                </a:lnTo>
                <a:lnTo>
                  <a:pt x="394426" y="394426"/>
                </a:lnTo>
                <a:lnTo>
                  <a:pt x="0" y="394426"/>
                </a:lnTo>
                <a:lnTo>
                  <a:pt x="0" y="0"/>
                </a:lnTo>
                <a:close/>
              </a:path>
            </a:pathLst>
          </a:custGeom>
          <a:solidFill>
            <a:srgbClr val="F13F00"/>
          </a:solidFill>
        </p:spPr>
        <p:txBody>
          <a:bodyPr wrap="square" lIns="0" tIns="0" rIns="0" bIns="0" rtlCol="0"/>
          <a:lstStyle/>
          <a:p>
            <a:endParaRPr lang="fr-CA"/>
          </a:p>
        </p:txBody>
      </p:sp>
      <p:pic>
        <p:nvPicPr>
          <p:cNvPr id="91" name="Picture 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750" y="476250"/>
            <a:ext cx="551656" cy="551656"/>
          </a:xfrm>
          <a:prstGeom prst="rect">
            <a:avLst/>
          </a:prstGeom>
        </p:spPr>
      </p:pic>
      <p:sp>
        <p:nvSpPr>
          <p:cNvPr id="52" name="object 41"/>
          <p:cNvSpPr txBox="1"/>
          <p:nvPr/>
        </p:nvSpPr>
        <p:spPr>
          <a:xfrm>
            <a:off x="7924800" y="78056"/>
            <a:ext cx="926544" cy="146114"/>
          </a:xfrm>
          <a:prstGeom prst="rect">
            <a:avLst/>
          </a:prstGeom>
        </p:spPr>
        <p:txBody>
          <a:bodyPr vert="horz" wrap="square" lIns="0" tIns="7541" rIns="0" bIns="0" rtlCol="0">
            <a:spAutoFit/>
          </a:bodyPr>
          <a:lstStyle/>
          <a:p>
            <a:pPr marL="7938" algn="r">
              <a:spcBef>
                <a:spcPts val="59"/>
              </a:spcBef>
            </a:pPr>
            <a:r>
              <a:rPr lang="fr-CA" sz="900" spc="-3">
                <a:solidFill>
                  <a:srgbClr val="FEFEFE"/>
                </a:solidFill>
                <a:latin typeface="Open Sans"/>
                <a:cs typeface="Open Sans"/>
              </a:rPr>
              <a:t>DATA</a:t>
            </a:r>
            <a:endParaRPr lang="fr-CA" sz="900">
              <a:latin typeface="Open Sans"/>
              <a:cs typeface="Open Sans"/>
            </a:endParaRPr>
          </a:p>
        </p:txBody>
      </p:sp>
      <p:cxnSp>
        <p:nvCxnSpPr>
          <p:cNvPr id="99" name="Straight Connector 98"/>
          <p:cNvCxnSpPr>
            <a:cxnSpLocks/>
          </p:cNvCxnSpPr>
          <p:nvPr/>
        </p:nvCxnSpPr>
        <p:spPr>
          <a:xfrm flipV="1">
            <a:off x="152400" y="4248150"/>
            <a:ext cx="4322066" cy="1"/>
          </a:xfrm>
          <a:prstGeom prst="line">
            <a:avLst/>
          </a:prstGeom>
          <a:ln w="9525" cmpd="sng">
            <a:solidFill>
              <a:srgbClr val="FF0000"/>
            </a:solidFill>
            <a:prstDash val="sysDash"/>
          </a:ln>
        </p:spPr>
        <p:style>
          <a:lnRef idx="2">
            <a:schemeClr val="accent2"/>
          </a:lnRef>
          <a:fillRef idx="0">
            <a:schemeClr val="accent2"/>
          </a:fillRef>
          <a:effectRef idx="1">
            <a:schemeClr val="accent2"/>
          </a:effectRef>
          <a:fontRef idx="minor">
            <a:schemeClr val="tx1"/>
          </a:fontRef>
        </p:style>
      </p:cxnSp>
      <p:cxnSp>
        <p:nvCxnSpPr>
          <p:cNvPr id="105" name="Straight Arrow Connector 104">
            <a:extLst>
              <a:ext uri="{FF2B5EF4-FFF2-40B4-BE49-F238E27FC236}">
                <a16:creationId xmlns:a16="http://schemas.microsoft.com/office/drawing/2014/main" id="{4F800C3F-82D1-A344-A162-D7719F4E5C00}"/>
              </a:ext>
            </a:extLst>
          </p:cNvPr>
          <p:cNvCxnSpPr>
            <a:cxnSpLocks/>
          </p:cNvCxnSpPr>
          <p:nvPr/>
        </p:nvCxnSpPr>
        <p:spPr>
          <a:xfrm>
            <a:off x="1368179" y="1700538"/>
            <a:ext cx="1215779" cy="147957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6" name="TextBox 105">
            <a:extLst>
              <a:ext uri="{FF2B5EF4-FFF2-40B4-BE49-F238E27FC236}">
                <a16:creationId xmlns:a16="http://schemas.microsoft.com/office/drawing/2014/main" id="{8CD29753-13CB-2040-9ED9-1A78998EAD5C}"/>
              </a:ext>
            </a:extLst>
          </p:cNvPr>
          <p:cNvSpPr txBox="1"/>
          <p:nvPr/>
        </p:nvSpPr>
        <p:spPr>
          <a:xfrm>
            <a:off x="834779" y="1159049"/>
            <a:ext cx="1066800" cy="523220"/>
          </a:xfrm>
          <a:prstGeom prst="rect">
            <a:avLst/>
          </a:prstGeom>
          <a:noFill/>
        </p:spPr>
        <p:txBody>
          <a:bodyPr wrap="square" rtlCol="0">
            <a:spAutoFit/>
          </a:bodyPr>
          <a:lstStyle/>
          <a:p>
            <a:pPr algn="ctr"/>
            <a:r>
              <a:rPr lang="fr-CA" sz="1400" b="1" dirty="0">
                <a:solidFill>
                  <a:srgbClr val="C00000"/>
                </a:solidFill>
              </a:rPr>
              <a:t>Important</a:t>
            </a:r>
          </a:p>
          <a:p>
            <a:pPr algn="ctr"/>
            <a:r>
              <a:rPr lang="fr-CA" sz="1400" b="1" dirty="0" err="1">
                <a:solidFill>
                  <a:srgbClr val="C00000"/>
                </a:solidFill>
              </a:rPr>
              <a:t>Fault</a:t>
            </a:r>
            <a:endParaRPr lang="fr-CA" sz="1400" b="1" dirty="0">
              <a:solidFill>
                <a:srgbClr val="C00000"/>
              </a:solidFill>
            </a:endParaRPr>
          </a:p>
        </p:txBody>
      </p:sp>
      <p:cxnSp>
        <p:nvCxnSpPr>
          <p:cNvPr id="107" name="Straight Arrow Connector 106">
            <a:extLst>
              <a:ext uri="{FF2B5EF4-FFF2-40B4-BE49-F238E27FC236}">
                <a16:creationId xmlns:a16="http://schemas.microsoft.com/office/drawing/2014/main" id="{BEED69FC-5AEF-A64B-BDB3-D861022F516B}"/>
              </a:ext>
            </a:extLst>
          </p:cNvPr>
          <p:cNvCxnSpPr>
            <a:cxnSpLocks/>
            <a:stCxn id="108" idx="2"/>
          </p:cNvCxnSpPr>
          <p:nvPr/>
        </p:nvCxnSpPr>
        <p:spPr>
          <a:xfrm>
            <a:off x="4000896" y="1621004"/>
            <a:ext cx="209603" cy="2779546"/>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
        <p:nvSpPr>
          <p:cNvPr id="108" name="TextBox 107">
            <a:extLst>
              <a:ext uri="{FF2B5EF4-FFF2-40B4-BE49-F238E27FC236}">
                <a16:creationId xmlns:a16="http://schemas.microsoft.com/office/drawing/2014/main" id="{646C1449-EA9B-534B-B0F7-F612606F52CD}"/>
              </a:ext>
            </a:extLst>
          </p:cNvPr>
          <p:cNvSpPr txBox="1"/>
          <p:nvPr/>
        </p:nvSpPr>
        <p:spPr>
          <a:xfrm>
            <a:off x="3527326" y="882340"/>
            <a:ext cx="947140" cy="738664"/>
          </a:xfrm>
          <a:prstGeom prst="rect">
            <a:avLst/>
          </a:prstGeom>
          <a:noFill/>
        </p:spPr>
        <p:txBody>
          <a:bodyPr wrap="square" rtlCol="0">
            <a:spAutoFit/>
          </a:bodyPr>
          <a:lstStyle/>
          <a:p>
            <a:pPr algn="ctr"/>
            <a:r>
              <a:rPr lang="en-US" sz="1400" b="1" dirty="0">
                <a:solidFill>
                  <a:srgbClr val="00B050"/>
                </a:solidFill>
              </a:rPr>
              <a:t>Corrective </a:t>
            </a:r>
          </a:p>
          <a:p>
            <a:pPr algn="ctr"/>
            <a:r>
              <a:rPr lang="en-US" sz="1400" b="1" dirty="0">
                <a:solidFill>
                  <a:srgbClr val="00B050"/>
                </a:solidFill>
              </a:rPr>
              <a:t>Measure Applied</a:t>
            </a:r>
          </a:p>
        </p:txBody>
      </p:sp>
      <p:cxnSp>
        <p:nvCxnSpPr>
          <p:cNvPr id="109" name="Straight Arrow Connector 108">
            <a:extLst>
              <a:ext uri="{FF2B5EF4-FFF2-40B4-BE49-F238E27FC236}">
                <a16:creationId xmlns:a16="http://schemas.microsoft.com/office/drawing/2014/main" id="{306436E9-0DCC-F643-926D-F238E9815D86}"/>
              </a:ext>
            </a:extLst>
          </p:cNvPr>
          <p:cNvCxnSpPr>
            <a:cxnSpLocks/>
            <a:stCxn id="110" idx="2"/>
          </p:cNvCxnSpPr>
          <p:nvPr/>
        </p:nvCxnSpPr>
        <p:spPr>
          <a:xfrm>
            <a:off x="2886102" y="1657350"/>
            <a:ext cx="923898" cy="1066800"/>
          </a:xfrm>
          <a:prstGeom prst="straightConnector1">
            <a:avLst/>
          </a:prstGeom>
          <a:ln>
            <a:solidFill>
              <a:srgbClr val="F34F00"/>
            </a:solidFill>
            <a:tailEnd type="triangle"/>
          </a:ln>
        </p:spPr>
        <p:style>
          <a:lnRef idx="3">
            <a:schemeClr val="accent2"/>
          </a:lnRef>
          <a:fillRef idx="0">
            <a:schemeClr val="accent2"/>
          </a:fillRef>
          <a:effectRef idx="2">
            <a:schemeClr val="accent2"/>
          </a:effectRef>
          <a:fontRef idx="minor">
            <a:schemeClr val="tx1"/>
          </a:fontRef>
        </p:style>
      </p:cxnSp>
      <p:sp>
        <p:nvSpPr>
          <p:cNvPr id="110" name="TextBox 109">
            <a:extLst>
              <a:ext uri="{FF2B5EF4-FFF2-40B4-BE49-F238E27FC236}">
                <a16:creationId xmlns:a16="http://schemas.microsoft.com/office/drawing/2014/main" id="{606A5D77-72BF-3F40-8E58-48287C1D391D}"/>
              </a:ext>
            </a:extLst>
          </p:cNvPr>
          <p:cNvSpPr txBox="1"/>
          <p:nvPr/>
        </p:nvSpPr>
        <p:spPr>
          <a:xfrm>
            <a:off x="2375150" y="1134130"/>
            <a:ext cx="1021904" cy="523220"/>
          </a:xfrm>
          <a:prstGeom prst="rect">
            <a:avLst/>
          </a:prstGeom>
          <a:noFill/>
        </p:spPr>
        <p:txBody>
          <a:bodyPr wrap="square" rtlCol="0">
            <a:spAutoFit/>
          </a:bodyPr>
          <a:lstStyle/>
          <a:p>
            <a:pPr algn="ctr"/>
            <a:r>
              <a:rPr lang="fr-CA" sz="1400" b="1" dirty="0" err="1">
                <a:solidFill>
                  <a:srgbClr val="F34F00"/>
                </a:solidFill>
              </a:rPr>
              <a:t>Fault</a:t>
            </a:r>
            <a:r>
              <a:rPr lang="fr-CA" sz="1400" b="1" dirty="0">
                <a:solidFill>
                  <a:srgbClr val="F34F00"/>
                </a:solidFill>
              </a:rPr>
              <a:t> </a:t>
            </a:r>
          </a:p>
          <a:p>
            <a:pPr algn="ctr"/>
            <a:r>
              <a:rPr lang="fr-CA" sz="1400" b="1" dirty="0" err="1">
                <a:solidFill>
                  <a:srgbClr val="F34F00"/>
                </a:solidFill>
              </a:rPr>
              <a:t>Identified</a:t>
            </a:r>
            <a:endParaRPr lang="fr-CA" sz="1400" b="1" dirty="0">
              <a:solidFill>
                <a:srgbClr val="F34F00"/>
              </a:solidFill>
            </a:endParaRPr>
          </a:p>
        </p:txBody>
      </p:sp>
      <p:pic>
        <p:nvPicPr>
          <p:cNvPr id="13" name="Picture 12">
            <a:extLst>
              <a:ext uri="{FF2B5EF4-FFF2-40B4-BE49-F238E27FC236}">
                <a16:creationId xmlns:a16="http://schemas.microsoft.com/office/drawing/2014/main" id="{3DD1F508-8898-7E47-AEFC-FB06C355F9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274053" y="2059302"/>
            <a:ext cx="2870069" cy="2152552"/>
          </a:xfrm>
          <a:prstGeom prst="rect">
            <a:avLst/>
          </a:prstGeom>
        </p:spPr>
      </p:pic>
      <p:cxnSp>
        <p:nvCxnSpPr>
          <p:cNvPr id="92" name="Straight Arrow Connector 91">
            <a:extLst>
              <a:ext uri="{FF2B5EF4-FFF2-40B4-BE49-F238E27FC236}">
                <a16:creationId xmlns:a16="http://schemas.microsoft.com/office/drawing/2014/main" id="{07B4CB73-FBB2-2042-8D91-13942CC8A7BD}"/>
              </a:ext>
            </a:extLst>
          </p:cNvPr>
          <p:cNvCxnSpPr>
            <a:cxnSpLocks/>
            <a:stCxn id="106" idx="2"/>
          </p:cNvCxnSpPr>
          <p:nvPr/>
        </p:nvCxnSpPr>
        <p:spPr>
          <a:xfrm>
            <a:off x="1368179" y="1682269"/>
            <a:ext cx="1375021" cy="5846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93" name="Group 92">
            <a:extLst>
              <a:ext uri="{FF2B5EF4-FFF2-40B4-BE49-F238E27FC236}">
                <a16:creationId xmlns:a16="http://schemas.microsoft.com/office/drawing/2014/main" id="{96A5B92D-88C4-0040-81A6-A54B1F38FBE7}"/>
              </a:ext>
            </a:extLst>
          </p:cNvPr>
          <p:cNvGrpSpPr/>
          <p:nvPr/>
        </p:nvGrpSpPr>
        <p:grpSpPr>
          <a:xfrm>
            <a:off x="8585399" y="4552157"/>
            <a:ext cx="285750" cy="353219"/>
            <a:chOff x="13736638" y="7283450"/>
            <a:chExt cx="457200" cy="565151"/>
          </a:xfrm>
        </p:grpSpPr>
        <p:sp>
          <p:nvSpPr>
            <p:cNvPr id="94" name="Freeform 5">
              <a:extLst>
                <a:ext uri="{FF2B5EF4-FFF2-40B4-BE49-F238E27FC236}">
                  <a16:creationId xmlns:a16="http://schemas.microsoft.com/office/drawing/2014/main" id="{121B1602-CF9C-4D48-8037-86CB43F6A67C}"/>
                </a:ext>
              </a:extLst>
            </p:cNvPr>
            <p:cNvSpPr>
              <a:spLocks/>
            </p:cNvSpPr>
            <p:nvPr/>
          </p:nvSpPr>
          <p:spPr bwMode="auto">
            <a:xfrm>
              <a:off x="13790613" y="7396163"/>
              <a:ext cx="349250" cy="452438"/>
            </a:xfrm>
            <a:custGeom>
              <a:avLst/>
              <a:gdLst>
                <a:gd name="T0" fmla="*/ 165 w 441"/>
                <a:gd name="T1" fmla="*/ 3 h 571"/>
                <a:gd name="T2" fmla="*/ 181 w 441"/>
                <a:gd name="T3" fmla="*/ 11 h 571"/>
                <a:gd name="T4" fmla="*/ 204 w 441"/>
                <a:gd name="T5" fmla="*/ 29 h 571"/>
                <a:gd name="T6" fmla="*/ 224 w 441"/>
                <a:gd name="T7" fmla="*/ 47 h 571"/>
                <a:gd name="T8" fmla="*/ 238 w 441"/>
                <a:gd name="T9" fmla="*/ 62 h 571"/>
                <a:gd name="T10" fmla="*/ 254 w 441"/>
                <a:gd name="T11" fmla="*/ 87 h 571"/>
                <a:gd name="T12" fmla="*/ 267 w 441"/>
                <a:gd name="T13" fmla="*/ 113 h 571"/>
                <a:gd name="T14" fmla="*/ 277 w 441"/>
                <a:gd name="T15" fmla="*/ 143 h 571"/>
                <a:gd name="T16" fmla="*/ 282 w 441"/>
                <a:gd name="T17" fmla="*/ 175 h 571"/>
                <a:gd name="T18" fmla="*/ 280 w 441"/>
                <a:gd name="T19" fmla="*/ 208 h 571"/>
                <a:gd name="T20" fmla="*/ 276 w 441"/>
                <a:gd name="T21" fmla="*/ 235 h 571"/>
                <a:gd name="T22" fmla="*/ 271 w 441"/>
                <a:gd name="T23" fmla="*/ 255 h 571"/>
                <a:gd name="T24" fmla="*/ 274 w 441"/>
                <a:gd name="T25" fmla="*/ 263 h 571"/>
                <a:gd name="T26" fmla="*/ 290 w 441"/>
                <a:gd name="T27" fmla="*/ 256 h 571"/>
                <a:gd name="T28" fmla="*/ 313 w 441"/>
                <a:gd name="T29" fmla="*/ 237 h 571"/>
                <a:gd name="T30" fmla="*/ 336 w 441"/>
                <a:gd name="T31" fmla="*/ 213 h 571"/>
                <a:gd name="T32" fmla="*/ 350 w 441"/>
                <a:gd name="T33" fmla="*/ 195 h 571"/>
                <a:gd name="T34" fmla="*/ 361 w 441"/>
                <a:gd name="T35" fmla="*/ 177 h 571"/>
                <a:gd name="T36" fmla="*/ 369 w 441"/>
                <a:gd name="T37" fmla="*/ 160 h 571"/>
                <a:gd name="T38" fmla="*/ 376 w 441"/>
                <a:gd name="T39" fmla="*/ 151 h 571"/>
                <a:gd name="T40" fmla="*/ 379 w 441"/>
                <a:gd name="T41" fmla="*/ 158 h 571"/>
                <a:gd name="T42" fmla="*/ 416 w 441"/>
                <a:gd name="T43" fmla="*/ 223 h 571"/>
                <a:gd name="T44" fmla="*/ 416 w 441"/>
                <a:gd name="T45" fmla="*/ 225 h 571"/>
                <a:gd name="T46" fmla="*/ 424 w 441"/>
                <a:gd name="T47" fmla="*/ 244 h 571"/>
                <a:gd name="T48" fmla="*/ 434 w 441"/>
                <a:gd name="T49" fmla="*/ 283 h 571"/>
                <a:gd name="T50" fmla="*/ 440 w 441"/>
                <a:gd name="T51" fmla="*/ 319 h 571"/>
                <a:gd name="T52" fmla="*/ 441 w 441"/>
                <a:gd name="T53" fmla="*/ 357 h 571"/>
                <a:gd name="T54" fmla="*/ 426 w 441"/>
                <a:gd name="T55" fmla="*/ 395 h 571"/>
                <a:gd name="T56" fmla="*/ 396 w 441"/>
                <a:gd name="T57" fmla="*/ 436 h 571"/>
                <a:gd name="T58" fmla="*/ 364 w 441"/>
                <a:gd name="T59" fmla="*/ 472 h 571"/>
                <a:gd name="T60" fmla="*/ 326 w 441"/>
                <a:gd name="T61" fmla="*/ 505 h 571"/>
                <a:gd name="T62" fmla="*/ 286 w 441"/>
                <a:gd name="T63" fmla="*/ 534 h 571"/>
                <a:gd name="T64" fmla="*/ 243 w 441"/>
                <a:gd name="T65" fmla="*/ 560 h 571"/>
                <a:gd name="T66" fmla="*/ 204 w 441"/>
                <a:gd name="T67" fmla="*/ 563 h 571"/>
                <a:gd name="T68" fmla="*/ 172 w 441"/>
                <a:gd name="T69" fmla="*/ 545 h 571"/>
                <a:gd name="T70" fmla="*/ 140 w 441"/>
                <a:gd name="T71" fmla="*/ 524 h 571"/>
                <a:gd name="T72" fmla="*/ 111 w 441"/>
                <a:gd name="T73" fmla="*/ 502 h 571"/>
                <a:gd name="T74" fmla="*/ 83 w 441"/>
                <a:gd name="T75" fmla="*/ 478 h 571"/>
                <a:gd name="T76" fmla="*/ 57 w 441"/>
                <a:gd name="T77" fmla="*/ 450 h 571"/>
                <a:gd name="T78" fmla="*/ 33 w 441"/>
                <a:gd name="T79" fmla="*/ 421 h 571"/>
                <a:gd name="T80" fmla="*/ 11 w 441"/>
                <a:gd name="T81" fmla="*/ 390 h 571"/>
                <a:gd name="T82" fmla="*/ 0 w 441"/>
                <a:gd name="T83" fmla="*/ 363 h 571"/>
                <a:gd name="T84" fmla="*/ 0 w 441"/>
                <a:gd name="T85" fmla="*/ 341 h 571"/>
                <a:gd name="T86" fmla="*/ 2 w 441"/>
                <a:gd name="T87" fmla="*/ 320 h 571"/>
                <a:gd name="T88" fmla="*/ 6 w 441"/>
                <a:gd name="T89" fmla="*/ 299 h 571"/>
                <a:gd name="T90" fmla="*/ 12 w 441"/>
                <a:gd name="T91" fmla="*/ 277 h 571"/>
                <a:gd name="T92" fmla="*/ 20 w 441"/>
                <a:gd name="T93" fmla="*/ 258 h 571"/>
                <a:gd name="T94" fmla="*/ 31 w 441"/>
                <a:gd name="T95" fmla="*/ 239 h 571"/>
                <a:gd name="T96" fmla="*/ 42 w 441"/>
                <a:gd name="T97" fmla="*/ 221 h 571"/>
                <a:gd name="T98" fmla="*/ 64 w 441"/>
                <a:gd name="T99" fmla="*/ 196 h 571"/>
                <a:gd name="T100" fmla="*/ 89 w 441"/>
                <a:gd name="T101" fmla="*/ 173 h 571"/>
                <a:gd name="T102" fmla="*/ 106 w 441"/>
                <a:gd name="T103" fmla="*/ 154 h 571"/>
                <a:gd name="T104" fmla="*/ 124 w 441"/>
                <a:gd name="T105" fmla="*/ 130 h 571"/>
                <a:gd name="T106" fmla="*/ 139 w 441"/>
                <a:gd name="T107" fmla="*/ 103 h 571"/>
                <a:gd name="T108" fmla="*/ 152 w 441"/>
                <a:gd name="T109" fmla="*/ 73 h 571"/>
                <a:gd name="T110" fmla="*/ 158 w 441"/>
                <a:gd name="T111" fmla="*/ 42 h 571"/>
                <a:gd name="T112" fmla="*/ 158 w 441"/>
                <a:gd name="T113" fmla="*/ 1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71">
                  <a:moveTo>
                    <a:pt x="156" y="0"/>
                  </a:moveTo>
                  <a:lnTo>
                    <a:pt x="165" y="3"/>
                  </a:lnTo>
                  <a:lnTo>
                    <a:pt x="173" y="7"/>
                  </a:lnTo>
                  <a:lnTo>
                    <a:pt x="181" y="11"/>
                  </a:lnTo>
                  <a:lnTo>
                    <a:pt x="189" y="16"/>
                  </a:lnTo>
                  <a:lnTo>
                    <a:pt x="204" y="29"/>
                  </a:lnTo>
                  <a:lnTo>
                    <a:pt x="218" y="41"/>
                  </a:lnTo>
                  <a:lnTo>
                    <a:pt x="224" y="47"/>
                  </a:lnTo>
                  <a:lnTo>
                    <a:pt x="230" y="53"/>
                  </a:lnTo>
                  <a:lnTo>
                    <a:pt x="238" y="62"/>
                  </a:lnTo>
                  <a:lnTo>
                    <a:pt x="247" y="74"/>
                  </a:lnTo>
                  <a:lnTo>
                    <a:pt x="254" y="87"/>
                  </a:lnTo>
                  <a:lnTo>
                    <a:pt x="261" y="98"/>
                  </a:lnTo>
                  <a:lnTo>
                    <a:pt x="267" y="113"/>
                  </a:lnTo>
                  <a:lnTo>
                    <a:pt x="273" y="128"/>
                  </a:lnTo>
                  <a:lnTo>
                    <a:pt x="277" y="143"/>
                  </a:lnTo>
                  <a:lnTo>
                    <a:pt x="279" y="160"/>
                  </a:lnTo>
                  <a:lnTo>
                    <a:pt x="282" y="175"/>
                  </a:lnTo>
                  <a:lnTo>
                    <a:pt x="282" y="191"/>
                  </a:lnTo>
                  <a:lnTo>
                    <a:pt x="280" y="208"/>
                  </a:lnTo>
                  <a:lnTo>
                    <a:pt x="278" y="225"/>
                  </a:lnTo>
                  <a:lnTo>
                    <a:pt x="276" y="235"/>
                  </a:lnTo>
                  <a:lnTo>
                    <a:pt x="273" y="245"/>
                  </a:lnTo>
                  <a:lnTo>
                    <a:pt x="271" y="255"/>
                  </a:lnTo>
                  <a:lnTo>
                    <a:pt x="268" y="265"/>
                  </a:lnTo>
                  <a:lnTo>
                    <a:pt x="274" y="263"/>
                  </a:lnTo>
                  <a:lnTo>
                    <a:pt x="282" y="260"/>
                  </a:lnTo>
                  <a:lnTo>
                    <a:pt x="290" y="256"/>
                  </a:lnTo>
                  <a:lnTo>
                    <a:pt x="297" y="250"/>
                  </a:lnTo>
                  <a:lnTo>
                    <a:pt x="313" y="237"/>
                  </a:lnTo>
                  <a:lnTo>
                    <a:pt x="328" y="222"/>
                  </a:lnTo>
                  <a:lnTo>
                    <a:pt x="336" y="213"/>
                  </a:lnTo>
                  <a:lnTo>
                    <a:pt x="343" y="204"/>
                  </a:lnTo>
                  <a:lnTo>
                    <a:pt x="350" y="195"/>
                  </a:lnTo>
                  <a:lnTo>
                    <a:pt x="356" y="186"/>
                  </a:lnTo>
                  <a:lnTo>
                    <a:pt x="361" y="177"/>
                  </a:lnTo>
                  <a:lnTo>
                    <a:pt x="366" y="168"/>
                  </a:lnTo>
                  <a:lnTo>
                    <a:pt x="369" y="160"/>
                  </a:lnTo>
                  <a:lnTo>
                    <a:pt x="372" y="151"/>
                  </a:lnTo>
                  <a:lnTo>
                    <a:pt x="376" y="151"/>
                  </a:lnTo>
                  <a:lnTo>
                    <a:pt x="377" y="155"/>
                  </a:lnTo>
                  <a:lnTo>
                    <a:pt x="379" y="158"/>
                  </a:lnTo>
                  <a:lnTo>
                    <a:pt x="415" y="223"/>
                  </a:lnTo>
                  <a:lnTo>
                    <a:pt x="416" y="223"/>
                  </a:lnTo>
                  <a:lnTo>
                    <a:pt x="416" y="224"/>
                  </a:lnTo>
                  <a:lnTo>
                    <a:pt x="416" y="225"/>
                  </a:lnTo>
                  <a:lnTo>
                    <a:pt x="417" y="226"/>
                  </a:lnTo>
                  <a:lnTo>
                    <a:pt x="424" y="244"/>
                  </a:lnTo>
                  <a:lnTo>
                    <a:pt x="429" y="263"/>
                  </a:lnTo>
                  <a:lnTo>
                    <a:pt x="434" y="283"/>
                  </a:lnTo>
                  <a:lnTo>
                    <a:pt x="438" y="301"/>
                  </a:lnTo>
                  <a:lnTo>
                    <a:pt x="440" y="319"/>
                  </a:lnTo>
                  <a:lnTo>
                    <a:pt x="441" y="338"/>
                  </a:lnTo>
                  <a:lnTo>
                    <a:pt x="441" y="357"/>
                  </a:lnTo>
                  <a:lnTo>
                    <a:pt x="439" y="375"/>
                  </a:lnTo>
                  <a:lnTo>
                    <a:pt x="426" y="395"/>
                  </a:lnTo>
                  <a:lnTo>
                    <a:pt x="412" y="416"/>
                  </a:lnTo>
                  <a:lnTo>
                    <a:pt x="396" y="436"/>
                  </a:lnTo>
                  <a:lnTo>
                    <a:pt x="380" y="454"/>
                  </a:lnTo>
                  <a:lnTo>
                    <a:pt x="364" y="472"/>
                  </a:lnTo>
                  <a:lnTo>
                    <a:pt x="345" y="489"/>
                  </a:lnTo>
                  <a:lnTo>
                    <a:pt x="326" y="505"/>
                  </a:lnTo>
                  <a:lnTo>
                    <a:pt x="306" y="521"/>
                  </a:lnTo>
                  <a:lnTo>
                    <a:pt x="286" y="534"/>
                  </a:lnTo>
                  <a:lnTo>
                    <a:pt x="264" y="548"/>
                  </a:lnTo>
                  <a:lnTo>
                    <a:pt x="243" y="560"/>
                  </a:lnTo>
                  <a:lnTo>
                    <a:pt x="221" y="571"/>
                  </a:lnTo>
                  <a:lnTo>
                    <a:pt x="204" y="563"/>
                  </a:lnTo>
                  <a:lnTo>
                    <a:pt x="188" y="555"/>
                  </a:lnTo>
                  <a:lnTo>
                    <a:pt x="172" y="545"/>
                  </a:lnTo>
                  <a:lnTo>
                    <a:pt x="156" y="535"/>
                  </a:lnTo>
                  <a:lnTo>
                    <a:pt x="140" y="524"/>
                  </a:lnTo>
                  <a:lnTo>
                    <a:pt x="125" y="514"/>
                  </a:lnTo>
                  <a:lnTo>
                    <a:pt x="111" y="502"/>
                  </a:lnTo>
                  <a:lnTo>
                    <a:pt x="97" y="490"/>
                  </a:lnTo>
                  <a:lnTo>
                    <a:pt x="83" y="478"/>
                  </a:lnTo>
                  <a:lnTo>
                    <a:pt x="69" y="463"/>
                  </a:lnTo>
                  <a:lnTo>
                    <a:pt x="57" y="450"/>
                  </a:lnTo>
                  <a:lnTo>
                    <a:pt x="45" y="436"/>
                  </a:lnTo>
                  <a:lnTo>
                    <a:pt x="33" y="421"/>
                  </a:lnTo>
                  <a:lnTo>
                    <a:pt x="22" y="405"/>
                  </a:lnTo>
                  <a:lnTo>
                    <a:pt x="11" y="390"/>
                  </a:lnTo>
                  <a:lnTo>
                    <a:pt x="1" y="374"/>
                  </a:lnTo>
                  <a:lnTo>
                    <a:pt x="0" y="363"/>
                  </a:lnTo>
                  <a:lnTo>
                    <a:pt x="0" y="353"/>
                  </a:lnTo>
                  <a:lnTo>
                    <a:pt x="0" y="341"/>
                  </a:lnTo>
                  <a:lnTo>
                    <a:pt x="1" y="330"/>
                  </a:lnTo>
                  <a:lnTo>
                    <a:pt x="2" y="320"/>
                  </a:lnTo>
                  <a:lnTo>
                    <a:pt x="4" y="309"/>
                  </a:lnTo>
                  <a:lnTo>
                    <a:pt x="6" y="299"/>
                  </a:lnTo>
                  <a:lnTo>
                    <a:pt x="9" y="288"/>
                  </a:lnTo>
                  <a:lnTo>
                    <a:pt x="12" y="277"/>
                  </a:lnTo>
                  <a:lnTo>
                    <a:pt x="16" y="267"/>
                  </a:lnTo>
                  <a:lnTo>
                    <a:pt x="20" y="258"/>
                  </a:lnTo>
                  <a:lnTo>
                    <a:pt x="25" y="248"/>
                  </a:lnTo>
                  <a:lnTo>
                    <a:pt x="31" y="239"/>
                  </a:lnTo>
                  <a:lnTo>
                    <a:pt x="36" y="230"/>
                  </a:lnTo>
                  <a:lnTo>
                    <a:pt x="42" y="221"/>
                  </a:lnTo>
                  <a:lnTo>
                    <a:pt x="49" y="212"/>
                  </a:lnTo>
                  <a:lnTo>
                    <a:pt x="64" y="196"/>
                  </a:lnTo>
                  <a:lnTo>
                    <a:pt x="79" y="181"/>
                  </a:lnTo>
                  <a:lnTo>
                    <a:pt x="89" y="173"/>
                  </a:lnTo>
                  <a:lnTo>
                    <a:pt x="97" y="164"/>
                  </a:lnTo>
                  <a:lnTo>
                    <a:pt x="106" y="154"/>
                  </a:lnTo>
                  <a:lnTo>
                    <a:pt x="114" y="143"/>
                  </a:lnTo>
                  <a:lnTo>
                    <a:pt x="124" y="130"/>
                  </a:lnTo>
                  <a:lnTo>
                    <a:pt x="132" y="117"/>
                  </a:lnTo>
                  <a:lnTo>
                    <a:pt x="139" y="103"/>
                  </a:lnTo>
                  <a:lnTo>
                    <a:pt x="146" y="88"/>
                  </a:lnTo>
                  <a:lnTo>
                    <a:pt x="152" y="73"/>
                  </a:lnTo>
                  <a:lnTo>
                    <a:pt x="156" y="58"/>
                  </a:lnTo>
                  <a:lnTo>
                    <a:pt x="158" y="42"/>
                  </a:lnTo>
                  <a:lnTo>
                    <a:pt x="159" y="26"/>
                  </a:lnTo>
                  <a:lnTo>
                    <a:pt x="158" y="13"/>
                  </a:lnTo>
                  <a:lnTo>
                    <a:pt x="156" y="0"/>
                  </a:lnTo>
                  <a:close/>
                </a:path>
              </a:pathLst>
            </a:custGeom>
            <a:solidFill>
              <a:srgbClr val="F13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 name="Freeform 6">
              <a:extLst>
                <a:ext uri="{FF2B5EF4-FFF2-40B4-BE49-F238E27FC236}">
                  <a16:creationId xmlns:a16="http://schemas.microsoft.com/office/drawing/2014/main" id="{FA4E0C0F-01D6-E143-B203-FA4191D0CDE3}"/>
                </a:ext>
              </a:extLst>
            </p:cNvPr>
            <p:cNvSpPr>
              <a:spLocks/>
            </p:cNvSpPr>
            <p:nvPr/>
          </p:nvSpPr>
          <p:spPr bwMode="auto">
            <a:xfrm>
              <a:off x="13736638" y="7283450"/>
              <a:ext cx="457200" cy="365125"/>
            </a:xfrm>
            <a:custGeom>
              <a:avLst/>
              <a:gdLst>
                <a:gd name="T0" fmla="*/ 577 w 577"/>
                <a:gd name="T1" fmla="*/ 263 h 460"/>
                <a:gd name="T2" fmla="*/ 574 w 577"/>
                <a:gd name="T3" fmla="*/ 314 h 460"/>
                <a:gd name="T4" fmla="*/ 567 w 577"/>
                <a:gd name="T5" fmla="*/ 364 h 460"/>
                <a:gd name="T6" fmla="*/ 554 w 577"/>
                <a:gd name="T7" fmla="*/ 412 h 460"/>
                <a:gd name="T8" fmla="*/ 536 w 577"/>
                <a:gd name="T9" fmla="*/ 458 h 460"/>
                <a:gd name="T10" fmla="*/ 530 w 577"/>
                <a:gd name="T11" fmla="*/ 416 h 460"/>
                <a:gd name="T12" fmla="*/ 518 w 577"/>
                <a:gd name="T13" fmla="*/ 375 h 460"/>
                <a:gd name="T14" fmla="*/ 529 w 577"/>
                <a:gd name="T15" fmla="*/ 320 h 460"/>
                <a:gd name="T16" fmla="*/ 532 w 577"/>
                <a:gd name="T17" fmla="*/ 263 h 460"/>
                <a:gd name="T18" fmla="*/ 500 w 577"/>
                <a:gd name="T19" fmla="*/ 133 h 460"/>
                <a:gd name="T20" fmla="*/ 437 w 577"/>
                <a:gd name="T21" fmla="*/ 120 h 460"/>
                <a:gd name="T22" fmla="*/ 375 w 577"/>
                <a:gd name="T23" fmla="*/ 99 h 460"/>
                <a:gd name="T24" fmla="*/ 317 w 577"/>
                <a:gd name="T25" fmla="*/ 70 h 460"/>
                <a:gd name="T26" fmla="*/ 260 w 577"/>
                <a:gd name="T27" fmla="*/ 70 h 460"/>
                <a:gd name="T28" fmla="*/ 202 w 577"/>
                <a:gd name="T29" fmla="*/ 99 h 460"/>
                <a:gd name="T30" fmla="*/ 140 w 577"/>
                <a:gd name="T31" fmla="*/ 120 h 460"/>
                <a:gd name="T32" fmla="*/ 77 w 577"/>
                <a:gd name="T33" fmla="*/ 133 h 460"/>
                <a:gd name="T34" fmla="*/ 45 w 577"/>
                <a:gd name="T35" fmla="*/ 263 h 460"/>
                <a:gd name="T36" fmla="*/ 46 w 577"/>
                <a:gd name="T37" fmla="*/ 295 h 460"/>
                <a:gd name="T38" fmla="*/ 49 w 577"/>
                <a:gd name="T39" fmla="*/ 326 h 460"/>
                <a:gd name="T40" fmla="*/ 55 w 577"/>
                <a:gd name="T41" fmla="*/ 357 h 460"/>
                <a:gd name="T42" fmla="*/ 62 w 577"/>
                <a:gd name="T43" fmla="*/ 387 h 460"/>
                <a:gd name="T44" fmla="*/ 49 w 577"/>
                <a:gd name="T45" fmla="*/ 423 h 460"/>
                <a:gd name="T46" fmla="*/ 41 w 577"/>
                <a:gd name="T47" fmla="*/ 460 h 460"/>
                <a:gd name="T48" fmla="*/ 23 w 577"/>
                <a:gd name="T49" fmla="*/ 413 h 460"/>
                <a:gd name="T50" fmla="*/ 10 w 577"/>
                <a:gd name="T51" fmla="*/ 365 h 460"/>
                <a:gd name="T52" fmla="*/ 3 w 577"/>
                <a:gd name="T53" fmla="*/ 315 h 460"/>
                <a:gd name="T54" fmla="*/ 0 w 577"/>
                <a:gd name="T55" fmla="*/ 263 h 460"/>
                <a:gd name="T56" fmla="*/ 20 w 577"/>
                <a:gd name="T57" fmla="*/ 94 h 460"/>
                <a:gd name="T58" fmla="*/ 59 w 577"/>
                <a:gd name="T59" fmla="*/ 91 h 460"/>
                <a:gd name="T60" fmla="*/ 97 w 577"/>
                <a:gd name="T61" fmla="*/ 85 h 460"/>
                <a:gd name="T62" fmla="*/ 134 w 577"/>
                <a:gd name="T63" fmla="*/ 76 h 460"/>
                <a:gd name="T64" fmla="*/ 170 w 577"/>
                <a:gd name="T65" fmla="*/ 64 h 460"/>
                <a:gd name="T66" fmla="*/ 205 w 577"/>
                <a:gd name="T67" fmla="*/ 49 h 460"/>
                <a:gd name="T68" fmla="*/ 240 w 577"/>
                <a:gd name="T69" fmla="*/ 32 h 460"/>
                <a:gd name="T70" fmla="*/ 272 w 577"/>
                <a:gd name="T71" fmla="*/ 11 h 460"/>
                <a:gd name="T72" fmla="*/ 305 w 577"/>
                <a:gd name="T73" fmla="*/ 11 h 460"/>
                <a:gd name="T74" fmla="*/ 338 w 577"/>
                <a:gd name="T75" fmla="*/ 32 h 460"/>
                <a:gd name="T76" fmla="*/ 372 w 577"/>
                <a:gd name="T77" fmla="*/ 49 h 460"/>
                <a:gd name="T78" fmla="*/ 407 w 577"/>
                <a:gd name="T79" fmla="*/ 64 h 460"/>
                <a:gd name="T80" fmla="*/ 443 w 577"/>
                <a:gd name="T81" fmla="*/ 76 h 460"/>
                <a:gd name="T82" fmla="*/ 481 w 577"/>
                <a:gd name="T83" fmla="*/ 85 h 460"/>
                <a:gd name="T84" fmla="*/ 518 w 577"/>
                <a:gd name="T85" fmla="*/ 91 h 460"/>
                <a:gd name="T86" fmla="*/ 558 w 577"/>
                <a:gd name="T87" fmla="*/ 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460">
                  <a:moveTo>
                    <a:pt x="577" y="94"/>
                  </a:moveTo>
                  <a:lnTo>
                    <a:pt x="577" y="263"/>
                  </a:lnTo>
                  <a:lnTo>
                    <a:pt x="576" y="288"/>
                  </a:lnTo>
                  <a:lnTo>
                    <a:pt x="574" y="314"/>
                  </a:lnTo>
                  <a:lnTo>
                    <a:pt x="571" y="339"/>
                  </a:lnTo>
                  <a:lnTo>
                    <a:pt x="567" y="364"/>
                  </a:lnTo>
                  <a:lnTo>
                    <a:pt x="561" y="388"/>
                  </a:lnTo>
                  <a:lnTo>
                    <a:pt x="554" y="412"/>
                  </a:lnTo>
                  <a:lnTo>
                    <a:pt x="546" y="436"/>
                  </a:lnTo>
                  <a:lnTo>
                    <a:pt x="536" y="458"/>
                  </a:lnTo>
                  <a:lnTo>
                    <a:pt x="534" y="437"/>
                  </a:lnTo>
                  <a:lnTo>
                    <a:pt x="530" y="416"/>
                  </a:lnTo>
                  <a:lnTo>
                    <a:pt x="525" y="395"/>
                  </a:lnTo>
                  <a:lnTo>
                    <a:pt x="518" y="375"/>
                  </a:lnTo>
                  <a:lnTo>
                    <a:pt x="524" y="347"/>
                  </a:lnTo>
                  <a:lnTo>
                    <a:pt x="529" y="320"/>
                  </a:lnTo>
                  <a:lnTo>
                    <a:pt x="531" y="292"/>
                  </a:lnTo>
                  <a:lnTo>
                    <a:pt x="532" y="263"/>
                  </a:lnTo>
                  <a:lnTo>
                    <a:pt x="532" y="137"/>
                  </a:lnTo>
                  <a:lnTo>
                    <a:pt x="500" y="133"/>
                  </a:lnTo>
                  <a:lnTo>
                    <a:pt x="468" y="128"/>
                  </a:lnTo>
                  <a:lnTo>
                    <a:pt x="437" y="120"/>
                  </a:lnTo>
                  <a:lnTo>
                    <a:pt x="405" y="111"/>
                  </a:lnTo>
                  <a:lnTo>
                    <a:pt x="375" y="99"/>
                  </a:lnTo>
                  <a:lnTo>
                    <a:pt x="345" y="85"/>
                  </a:lnTo>
                  <a:lnTo>
                    <a:pt x="317" y="70"/>
                  </a:lnTo>
                  <a:lnTo>
                    <a:pt x="289" y="54"/>
                  </a:lnTo>
                  <a:lnTo>
                    <a:pt x="260" y="70"/>
                  </a:lnTo>
                  <a:lnTo>
                    <a:pt x="232" y="85"/>
                  </a:lnTo>
                  <a:lnTo>
                    <a:pt x="202" y="99"/>
                  </a:lnTo>
                  <a:lnTo>
                    <a:pt x="172" y="111"/>
                  </a:lnTo>
                  <a:lnTo>
                    <a:pt x="140" y="120"/>
                  </a:lnTo>
                  <a:lnTo>
                    <a:pt x="109" y="128"/>
                  </a:lnTo>
                  <a:lnTo>
                    <a:pt x="77" y="133"/>
                  </a:lnTo>
                  <a:lnTo>
                    <a:pt x="45" y="137"/>
                  </a:lnTo>
                  <a:lnTo>
                    <a:pt x="45" y="263"/>
                  </a:lnTo>
                  <a:lnTo>
                    <a:pt x="45" y="279"/>
                  </a:lnTo>
                  <a:lnTo>
                    <a:pt x="46" y="295"/>
                  </a:lnTo>
                  <a:lnTo>
                    <a:pt x="47" y="310"/>
                  </a:lnTo>
                  <a:lnTo>
                    <a:pt x="49" y="326"/>
                  </a:lnTo>
                  <a:lnTo>
                    <a:pt x="52" y="341"/>
                  </a:lnTo>
                  <a:lnTo>
                    <a:pt x="55" y="357"/>
                  </a:lnTo>
                  <a:lnTo>
                    <a:pt x="58" y="372"/>
                  </a:lnTo>
                  <a:lnTo>
                    <a:pt x="62" y="387"/>
                  </a:lnTo>
                  <a:lnTo>
                    <a:pt x="55" y="404"/>
                  </a:lnTo>
                  <a:lnTo>
                    <a:pt x="49" y="423"/>
                  </a:lnTo>
                  <a:lnTo>
                    <a:pt x="45" y="441"/>
                  </a:lnTo>
                  <a:lnTo>
                    <a:pt x="41" y="460"/>
                  </a:lnTo>
                  <a:lnTo>
                    <a:pt x="32" y="437"/>
                  </a:lnTo>
                  <a:lnTo>
                    <a:pt x="23" y="413"/>
                  </a:lnTo>
                  <a:lnTo>
                    <a:pt x="16" y="389"/>
                  </a:lnTo>
                  <a:lnTo>
                    <a:pt x="10" y="365"/>
                  </a:lnTo>
                  <a:lnTo>
                    <a:pt x="6" y="339"/>
                  </a:lnTo>
                  <a:lnTo>
                    <a:pt x="3" y="315"/>
                  </a:lnTo>
                  <a:lnTo>
                    <a:pt x="1" y="288"/>
                  </a:lnTo>
                  <a:lnTo>
                    <a:pt x="0" y="263"/>
                  </a:lnTo>
                  <a:lnTo>
                    <a:pt x="0" y="94"/>
                  </a:lnTo>
                  <a:lnTo>
                    <a:pt x="20" y="94"/>
                  </a:lnTo>
                  <a:lnTo>
                    <a:pt x="40" y="93"/>
                  </a:lnTo>
                  <a:lnTo>
                    <a:pt x="59" y="91"/>
                  </a:lnTo>
                  <a:lnTo>
                    <a:pt x="78" y="88"/>
                  </a:lnTo>
                  <a:lnTo>
                    <a:pt x="97" y="85"/>
                  </a:lnTo>
                  <a:lnTo>
                    <a:pt x="115" y="80"/>
                  </a:lnTo>
                  <a:lnTo>
                    <a:pt x="134" y="76"/>
                  </a:lnTo>
                  <a:lnTo>
                    <a:pt x="152" y="70"/>
                  </a:lnTo>
                  <a:lnTo>
                    <a:pt x="170" y="64"/>
                  </a:lnTo>
                  <a:lnTo>
                    <a:pt x="188" y="57"/>
                  </a:lnTo>
                  <a:lnTo>
                    <a:pt x="205" y="49"/>
                  </a:lnTo>
                  <a:lnTo>
                    <a:pt x="223" y="41"/>
                  </a:lnTo>
                  <a:lnTo>
                    <a:pt x="240" y="32"/>
                  </a:lnTo>
                  <a:lnTo>
                    <a:pt x="256" y="21"/>
                  </a:lnTo>
                  <a:lnTo>
                    <a:pt x="272" y="11"/>
                  </a:lnTo>
                  <a:lnTo>
                    <a:pt x="289" y="0"/>
                  </a:lnTo>
                  <a:lnTo>
                    <a:pt x="305" y="11"/>
                  </a:lnTo>
                  <a:lnTo>
                    <a:pt x="321" y="21"/>
                  </a:lnTo>
                  <a:lnTo>
                    <a:pt x="338" y="32"/>
                  </a:lnTo>
                  <a:lnTo>
                    <a:pt x="355" y="41"/>
                  </a:lnTo>
                  <a:lnTo>
                    <a:pt x="372" y="49"/>
                  </a:lnTo>
                  <a:lnTo>
                    <a:pt x="389" y="57"/>
                  </a:lnTo>
                  <a:lnTo>
                    <a:pt x="407" y="64"/>
                  </a:lnTo>
                  <a:lnTo>
                    <a:pt x="426" y="70"/>
                  </a:lnTo>
                  <a:lnTo>
                    <a:pt x="443" y="76"/>
                  </a:lnTo>
                  <a:lnTo>
                    <a:pt x="462" y="80"/>
                  </a:lnTo>
                  <a:lnTo>
                    <a:pt x="481" y="85"/>
                  </a:lnTo>
                  <a:lnTo>
                    <a:pt x="500" y="88"/>
                  </a:lnTo>
                  <a:lnTo>
                    <a:pt x="518" y="91"/>
                  </a:lnTo>
                  <a:lnTo>
                    <a:pt x="537" y="93"/>
                  </a:lnTo>
                  <a:lnTo>
                    <a:pt x="558" y="94"/>
                  </a:lnTo>
                  <a:lnTo>
                    <a:pt x="577" y="94"/>
                  </a:lnTo>
                  <a:close/>
                </a:path>
              </a:pathLst>
            </a:custGeom>
            <a:solidFill>
              <a:srgbClr val="6060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96" name="Group 95">
            <a:extLst>
              <a:ext uri="{FF2B5EF4-FFF2-40B4-BE49-F238E27FC236}">
                <a16:creationId xmlns:a16="http://schemas.microsoft.com/office/drawing/2014/main" id="{6361E3F8-5C0A-9640-9947-3C3AB5761BD7}"/>
              </a:ext>
            </a:extLst>
          </p:cNvPr>
          <p:cNvGrpSpPr/>
          <p:nvPr/>
        </p:nvGrpSpPr>
        <p:grpSpPr>
          <a:xfrm>
            <a:off x="6762750" y="4286250"/>
            <a:ext cx="2096941" cy="857639"/>
            <a:chOff x="714697" y="2832100"/>
            <a:chExt cx="13198494" cy="5398122"/>
          </a:xfrm>
        </p:grpSpPr>
        <p:sp>
          <p:nvSpPr>
            <p:cNvPr id="97" name="object 3">
              <a:extLst>
                <a:ext uri="{FF2B5EF4-FFF2-40B4-BE49-F238E27FC236}">
                  <a16:creationId xmlns:a16="http://schemas.microsoft.com/office/drawing/2014/main" id="{7BCED3E9-FC1D-3D46-A1C1-B610FD1684AF}"/>
                </a:ext>
              </a:extLst>
            </p:cNvPr>
            <p:cNvSpPr/>
            <p:nvPr/>
          </p:nvSpPr>
          <p:spPr>
            <a:xfrm>
              <a:off x="1156817" y="7367630"/>
              <a:ext cx="254635" cy="862330"/>
            </a:xfrm>
            <a:custGeom>
              <a:avLst/>
              <a:gdLst/>
              <a:ahLst/>
              <a:cxnLst/>
              <a:rect l="l" t="t" r="r" b="b"/>
              <a:pathLst>
                <a:path w="254634" h="862329">
                  <a:moveTo>
                    <a:pt x="108614" y="0"/>
                  </a:moveTo>
                  <a:lnTo>
                    <a:pt x="89556" y="36075"/>
                  </a:lnTo>
                  <a:lnTo>
                    <a:pt x="72425" y="74528"/>
                  </a:lnTo>
                  <a:lnTo>
                    <a:pt x="57190" y="115173"/>
                  </a:lnTo>
                  <a:lnTo>
                    <a:pt x="43823" y="157825"/>
                  </a:lnTo>
                  <a:lnTo>
                    <a:pt x="32291" y="202298"/>
                  </a:lnTo>
                  <a:lnTo>
                    <a:pt x="22567" y="248408"/>
                  </a:lnTo>
                  <a:lnTo>
                    <a:pt x="14620" y="295969"/>
                  </a:lnTo>
                  <a:lnTo>
                    <a:pt x="8419" y="344796"/>
                  </a:lnTo>
                  <a:lnTo>
                    <a:pt x="3935" y="394704"/>
                  </a:lnTo>
                  <a:lnTo>
                    <a:pt x="1139" y="445508"/>
                  </a:lnTo>
                  <a:lnTo>
                    <a:pt x="0" y="497022"/>
                  </a:lnTo>
                  <a:lnTo>
                    <a:pt x="487" y="549062"/>
                  </a:lnTo>
                  <a:lnTo>
                    <a:pt x="2572" y="601442"/>
                  </a:lnTo>
                  <a:lnTo>
                    <a:pt x="6225" y="653978"/>
                  </a:lnTo>
                  <a:lnTo>
                    <a:pt x="11414" y="706484"/>
                  </a:lnTo>
                  <a:lnTo>
                    <a:pt x="18112" y="758774"/>
                  </a:lnTo>
                  <a:lnTo>
                    <a:pt x="26286" y="810664"/>
                  </a:lnTo>
                  <a:lnTo>
                    <a:pt x="35909" y="861969"/>
                  </a:lnTo>
                  <a:lnTo>
                    <a:pt x="254007" y="861969"/>
                  </a:lnTo>
                  <a:lnTo>
                    <a:pt x="187439" y="764516"/>
                  </a:lnTo>
                  <a:lnTo>
                    <a:pt x="157954" y="720141"/>
                  </a:lnTo>
                  <a:lnTo>
                    <a:pt x="132594" y="678743"/>
                  </a:lnTo>
                  <a:lnTo>
                    <a:pt x="81477" y="490112"/>
                  </a:lnTo>
                  <a:lnTo>
                    <a:pt x="78497" y="265969"/>
                  </a:lnTo>
                  <a:lnTo>
                    <a:pt x="96570" y="78527"/>
                  </a:lnTo>
                  <a:lnTo>
                    <a:pt x="108614" y="0"/>
                  </a:lnTo>
                  <a:close/>
                </a:path>
              </a:pathLst>
            </a:custGeom>
            <a:solidFill>
              <a:srgbClr val="E91C23">
                <a:alpha val="29998"/>
              </a:srgbClr>
            </a:solidFill>
          </p:spPr>
          <p:txBody>
            <a:bodyPr wrap="square" lIns="0" tIns="0" rIns="0" bIns="0" rtlCol="0"/>
            <a:lstStyle/>
            <a:p>
              <a:endParaRPr lang="fr-CA"/>
            </a:p>
          </p:txBody>
        </p:sp>
        <p:sp>
          <p:nvSpPr>
            <p:cNvPr id="102" name="object 4">
              <a:extLst>
                <a:ext uri="{FF2B5EF4-FFF2-40B4-BE49-F238E27FC236}">
                  <a16:creationId xmlns:a16="http://schemas.microsoft.com/office/drawing/2014/main" id="{97B635F5-B286-5F41-A525-7710AAF4C059}"/>
                </a:ext>
              </a:extLst>
            </p:cNvPr>
            <p:cNvSpPr/>
            <p:nvPr/>
          </p:nvSpPr>
          <p:spPr>
            <a:xfrm>
              <a:off x="1935022" y="7805715"/>
              <a:ext cx="170815" cy="424180"/>
            </a:xfrm>
            <a:custGeom>
              <a:avLst/>
              <a:gdLst/>
              <a:ahLst/>
              <a:cxnLst/>
              <a:rect l="l" t="t" r="r" b="b"/>
              <a:pathLst>
                <a:path w="170814" h="424179">
                  <a:moveTo>
                    <a:pt x="9132" y="0"/>
                  </a:moveTo>
                  <a:lnTo>
                    <a:pt x="3199" y="35430"/>
                  </a:lnTo>
                  <a:lnTo>
                    <a:pt x="0" y="129804"/>
                  </a:lnTo>
                  <a:lnTo>
                    <a:pt x="21430" y="265248"/>
                  </a:lnTo>
                  <a:lnTo>
                    <a:pt x="89390" y="423885"/>
                  </a:lnTo>
                  <a:lnTo>
                    <a:pt x="170328" y="423885"/>
                  </a:lnTo>
                  <a:lnTo>
                    <a:pt x="146380" y="375451"/>
                  </a:lnTo>
                  <a:lnTo>
                    <a:pt x="122425" y="325208"/>
                  </a:lnTo>
                  <a:lnTo>
                    <a:pt x="99114" y="274076"/>
                  </a:lnTo>
                  <a:lnTo>
                    <a:pt x="77096" y="222971"/>
                  </a:lnTo>
                  <a:lnTo>
                    <a:pt x="57020" y="172812"/>
                  </a:lnTo>
                  <a:lnTo>
                    <a:pt x="39537" y="124517"/>
                  </a:lnTo>
                  <a:lnTo>
                    <a:pt x="25294" y="79005"/>
                  </a:lnTo>
                  <a:lnTo>
                    <a:pt x="14943" y="37193"/>
                  </a:lnTo>
                  <a:lnTo>
                    <a:pt x="9132" y="0"/>
                  </a:lnTo>
                  <a:close/>
                </a:path>
              </a:pathLst>
            </a:custGeom>
            <a:solidFill>
              <a:srgbClr val="E91C23">
                <a:alpha val="29998"/>
              </a:srgbClr>
            </a:solidFill>
          </p:spPr>
          <p:txBody>
            <a:bodyPr wrap="square" lIns="0" tIns="0" rIns="0" bIns="0" rtlCol="0"/>
            <a:lstStyle/>
            <a:p>
              <a:endParaRPr lang="fr-CA"/>
            </a:p>
          </p:txBody>
        </p:sp>
        <p:sp>
          <p:nvSpPr>
            <p:cNvPr id="103" name="object 5">
              <a:extLst>
                <a:ext uri="{FF2B5EF4-FFF2-40B4-BE49-F238E27FC236}">
                  <a16:creationId xmlns:a16="http://schemas.microsoft.com/office/drawing/2014/main" id="{9D5D9816-9784-9B4F-A7E8-52ABD940AEDB}"/>
                </a:ext>
              </a:extLst>
            </p:cNvPr>
            <p:cNvSpPr/>
            <p:nvPr/>
          </p:nvSpPr>
          <p:spPr>
            <a:xfrm>
              <a:off x="714697" y="7933006"/>
              <a:ext cx="80010" cy="297180"/>
            </a:xfrm>
            <a:custGeom>
              <a:avLst/>
              <a:gdLst/>
              <a:ahLst/>
              <a:cxnLst/>
              <a:rect l="l" t="t" r="r" b="b"/>
              <a:pathLst>
                <a:path w="80009" h="297179">
                  <a:moveTo>
                    <a:pt x="2544" y="0"/>
                  </a:moveTo>
                  <a:lnTo>
                    <a:pt x="1241" y="21966"/>
                  </a:lnTo>
                  <a:lnTo>
                    <a:pt x="0" y="83292"/>
                  </a:lnTo>
                  <a:lnTo>
                    <a:pt x="2825" y="177121"/>
                  </a:lnTo>
                  <a:lnTo>
                    <a:pt x="13722" y="296593"/>
                  </a:lnTo>
                  <a:lnTo>
                    <a:pt x="79688" y="296593"/>
                  </a:lnTo>
                  <a:lnTo>
                    <a:pt x="44012" y="176478"/>
                  </a:lnTo>
                  <a:lnTo>
                    <a:pt x="20118" y="82721"/>
                  </a:lnTo>
                  <a:lnTo>
                    <a:pt x="6724" y="21752"/>
                  </a:lnTo>
                  <a:lnTo>
                    <a:pt x="2544" y="0"/>
                  </a:lnTo>
                  <a:close/>
                </a:path>
              </a:pathLst>
            </a:custGeom>
            <a:solidFill>
              <a:srgbClr val="F2901D">
                <a:alpha val="29998"/>
              </a:srgbClr>
            </a:solidFill>
          </p:spPr>
          <p:txBody>
            <a:bodyPr wrap="square" lIns="0" tIns="0" rIns="0" bIns="0" rtlCol="0"/>
            <a:lstStyle/>
            <a:p>
              <a:endParaRPr lang="fr-CA"/>
            </a:p>
          </p:txBody>
        </p:sp>
        <p:sp>
          <p:nvSpPr>
            <p:cNvPr id="104" name="object 6">
              <a:extLst>
                <a:ext uri="{FF2B5EF4-FFF2-40B4-BE49-F238E27FC236}">
                  <a16:creationId xmlns:a16="http://schemas.microsoft.com/office/drawing/2014/main" id="{7439F8E4-AAAE-994C-8528-63FC5755BF27}"/>
                </a:ext>
              </a:extLst>
            </p:cNvPr>
            <p:cNvSpPr/>
            <p:nvPr/>
          </p:nvSpPr>
          <p:spPr>
            <a:xfrm>
              <a:off x="3913790" y="6723464"/>
              <a:ext cx="443865" cy="1506220"/>
            </a:xfrm>
            <a:custGeom>
              <a:avLst/>
              <a:gdLst/>
              <a:ahLst/>
              <a:cxnLst/>
              <a:rect l="l" t="t" r="r" b="b"/>
              <a:pathLst>
                <a:path w="443864" h="1506220">
                  <a:moveTo>
                    <a:pt x="189809" y="0"/>
                  </a:moveTo>
                  <a:lnTo>
                    <a:pt x="170059" y="36077"/>
                  </a:lnTo>
                  <a:lnTo>
                    <a:pt x="151452" y="73600"/>
                  </a:lnTo>
                  <a:lnTo>
                    <a:pt x="133978" y="112506"/>
                  </a:lnTo>
                  <a:lnTo>
                    <a:pt x="117625" y="152732"/>
                  </a:lnTo>
                  <a:lnTo>
                    <a:pt x="102384" y="194213"/>
                  </a:lnTo>
                  <a:lnTo>
                    <a:pt x="88244" y="236888"/>
                  </a:lnTo>
                  <a:lnTo>
                    <a:pt x="75196" y="280692"/>
                  </a:lnTo>
                  <a:lnTo>
                    <a:pt x="63228" y="325562"/>
                  </a:lnTo>
                  <a:lnTo>
                    <a:pt x="52332" y="371434"/>
                  </a:lnTo>
                  <a:lnTo>
                    <a:pt x="42495" y="418246"/>
                  </a:lnTo>
                  <a:lnTo>
                    <a:pt x="33709" y="465934"/>
                  </a:lnTo>
                  <a:lnTo>
                    <a:pt x="25963" y="514435"/>
                  </a:lnTo>
                  <a:lnTo>
                    <a:pt x="19247" y="563686"/>
                  </a:lnTo>
                  <a:lnTo>
                    <a:pt x="13550" y="613622"/>
                  </a:lnTo>
                  <a:lnTo>
                    <a:pt x="8863" y="664181"/>
                  </a:lnTo>
                  <a:lnTo>
                    <a:pt x="5174" y="715300"/>
                  </a:lnTo>
                  <a:lnTo>
                    <a:pt x="2474" y="766914"/>
                  </a:lnTo>
                  <a:lnTo>
                    <a:pt x="753" y="818961"/>
                  </a:lnTo>
                  <a:lnTo>
                    <a:pt x="0" y="871378"/>
                  </a:lnTo>
                  <a:lnTo>
                    <a:pt x="204" y="924101"/>
                  </a:lnTo>
                  <a:lnTo>
                    <a:pt x="1357" y="977066"/>
                  </a:lnTo>
                  <a:lnTo>
                    <a:pt x="3447" y="1030211"/>
                  </a:lnTo>
                  <a:lnTo>
                    <a:pt x="6464" y="1083472"/>
                  </a:lnTo>
                  <a:lnTo>
                    <a:pt x="10398" y="1136785"/>
                  </a:lnTo>
                  <a:lnTo>
                    <a:pt x="15239" y="1190088"/>
                  </a:lnTo>
                  <a:lnTo>
                    <a:pt x="20976" y="1243317"/>
                  </a:lnTo>
                  <a:lnTo>
                    <a:pt x="27604" y="1296442"/>
                  </a:lnTo>
                  <a:lnTo>
                    <a:pt x="35099" y="1349300"/>
                  </a:lnTo>
                  <a:lnTo>
                    <a:pt x="43464" y="1401927"/>
                  </a:lnTo>
                  <a:lnTo>
                    <a:pt x="52685" y="1454227"/>
                  </a:lnTo>
                  <a:lnTo>
                    <a:pt x="62750" y="1506136"/>
                  </a:lnTo>
                  <a:lnTo>
                    <a:pt x="443815" y="1506136"/>
                  </a:lnTo>
                  <a:lnTo>
                    <a:pt x="413721" y="1461696"/>
                  </a:lnTo>
                  <a:lnTo>
                    <a:pt x="327500" y="1335854"/>
                  </a:lnTo>
                  <a:lnTo>
                    <a:pt x="300956" y="1296409"/>
                  </a:lnTo>
                  <a:lnTo>
                    <a:pt x="275995" y="1258317"/>
                  </a:lnTo>
                  <a:lnTo>
                    <a:pt x="252814" y="1221494"/>
                  </a:lnTo>
                  <a:lnTo>
                    <a:pt x="231692" y="1185984"/>
                  </a:lnTo>
                  <a:lnTo>
                    <a:pt x="142377" y="856384"/>
                  </a:lnTo>
                  <a:lnTo>
                    <a:pt x="137176" y="464734"/>
                  </a:lnTo>
                  <a:lnTo>
                    <a:pt x="168763" y="137213"/>
                  </a:lnTo>
                  <a:lnTo>
                    <a:pt x="189809" y="0"/>
                  </a:lnTo>
                  <a:close/>
                </a:path>
              </a:pathLst>
            </a:custGeom>
            <a:solidFill>
              <a:srgbClr val="E91C23">
                <a:alpha val="29998"/>
              </a:srgbClr>
            </a:solidFill>
          </p:spPr>
          <p:txBody>
            <a:bodyPr wrap="square" lIns="0" tIns="0" rIns="0" bIns="0" rtlCol="0"/>
            <a:lstStyle/>
            <a:p>
              <a:endParaRPr lang="fr-CA"/>
            </a:p>
          </p:txBody>
        </p:sp>
        <p:sp>
          <p:nvSpPr>
            <p:cNvPr id="112" name="object 7">
              <a:extLst>
                <a:ext uri="{FF2B5EF4-FFF2-40B4-BE49-F238E27FC236}">
                  <a16:creationId xmlns:a16="http://schemas.microsoft.com/office/drawing/2014/main" id="{83677BF2-7E41-7A44-9605-479D273A5932}"/>
                </a:ext>
              </a:extLst>
            </p:cNvPr>
            <p:cNvSpPr/>
            <p:nvPr/>
          </p:nvSpPr>
          <p:spPr>
            <a:xfrm>
              <a:off x="2899047" y="7423707"/>
              <a:ext cx="417195" cy="806450"/>
            </a:xfrm>
            <a:custGeom>
              <a:avLst/>
              <a:gdLst/>
              <a:ahLst/>
              <a:cxnLst/>
              <a:rect l="l" t="t" r="r" b="b"/>
              <a:pathLst>
                <a:path w="417195" h="806450">
                  <a:moveTo>
                    <a:pt x="417081" y="0"/>
                  </a:moveTo>
                  <a:lnTo>
                    <a:pt x="328444" y="72232"/>
                  </a:lnTo>
                  <a:lnTo>
                    <a:pt x="147123" y="259777"/>
                  </a:lnTo>
                  <a:lnTo>
                    <a:pt x="0" y="518906"/>
                  </a:lnTo>
                  <a:lnTo>
                    <a:pt x="13958" y="805892"/>
                  </a:lnTo>
                  <a:lnTo>
                    <a:pt x="405086" y="805892"/>
                  </a:lnTo>
                  <a:lnTo>
                    <a:pt x="371027" y="755459"/>
                  </a:lnTo>
                  <a:lnTo>
                    <a:pt x="339886" y="710118"/>
                  </a:lnTo>
                  <a:lnTo>
                    <a:pt x="288914" y="636606"/>
                  </a:lnTo>
                  <a:lnTo>
                    <a:pt x="247106" y="447640"/>
                  </a:lnTo>
                  <a:lnTo>
                    <a:pt x="298034" y="238751"/>
                  </a:lnTo>
                  <a:lnTo>
                    <a:pt x="376444" y="69637"/>
                  </a:lnTo>
                  <a:lnTo>
                    <a:pt x="417081" y="0"/>
                  </a:lnTo>
                  <a:close/>
                </a:path>
              </a:pathLst>
            </a:custGeom>
            <a:solidFill>
              <a:srgbClr val="E91C23">
                <a:alpha val="29998"/>
              </a:srgbClr>
            </a:solidFill>
          </p:spPr>
          <p:txBody>
            <a:bodyPr wrap="square" lIns="0" tIns="0" rIns="0" bIns="0" rtlCol="0"/>
            <a:lstStyle/>
            <a:p>
              <a:endParaRPr lang="fr-CA"/>
            </a:p>
          </p:txBody>
        </p:sp>
        <p:sp>
          <p:nvSpPr>
            <p:cNvPr id="113" name="object 8">
              <a:extLst>
                <a:ext uri="{FF2B5EF4-FFF2-40B4-BE49-F238E27FC236}">
                  <a16:creationId xmlns:a16="http://schemas.microsoft.com/office/drawing/2014/main" id="{2E0ADC24-763E-004F-B3CF-573410CCB07C}"/>
                </a:ext>
              </a:extLst>
            </p:cNvPr>
            <p:cNvSpPr/>
            <p:nvPr/>
          </p:nvSpPr>
          <p:spPr>
            <a:xfrm>
              <a:off x="2547118" y="7678407"/>
              <a:ext cx="146685" cy="551815"/>
            </a:xfrm>
            <a:custGeom>
              <a:avLst/>
              <a:gdLst/>
              <a:ahLst/>
              <a:cxnLst/>
              <a:rect l="l" t="t" r="r" b="b"/>
              <a:pathLst>
                <a:path w="146685" h="551815">
                  <a:moveTo>
                    <a:pt x="146337" y="0"/>
                  </a:moveTo>
                  <a:lnTo>
                    <a:pt x="123684" y="38806"/>
                  </a:lnTo>
                  <a:lnTo>
                    <a:pt x="73734" y="149415"/>
                  </a:lnTo>
                  <a:lnTo>
                    <a:pt x="23501" y="323115"/>
                  </a:lnTo>
                  <a:lnTo>
                    <a:pt x="0" y="551192"/>
                  </a:lnTo>
                  <a:lnTo>
                    <a:pt x="115145" y="551192"/>
                  </a:lnTo>
                  <a:lnTo>
                    <a:pt x="75848" y="382052"/>
                  </a:lnTo>
                  <a:lnTo>
                    <a:pt x="91478" y="201803"/>
                  </a:lnTo>
                  <a:lnTo>
                    <a:pt x="126739" y="58451"/>
                  </a:lnTo>
                  <a:lnTo>
                    <a:pt x="146337" y="0"/>
                  </a:lnTo>
                  <a:close/>
                </a:path>
              </a:pathLst>
            </a:custGeom>
            <a:solidFill>
              <a:srgbClr val="E91C23">
                <a:alpha val="29998"/>
              </a:srgbClr>
            </a:solidFill>
          </p:spPr>
          <p:txBody>
            <a:bodyPr wrap="square" lIns="0" tIns="0" rIns="0" bIns="0" rtlCol="0"/>
            <a:lstStyle/>
            <a:p>
              <a:endParaRPr lang="fr-CA"/>
            </a:p>
          </p:txBody>
        </p:sp>
        <p:sp>
          <p:nvSpPr>
            <p:cNvPr id="114" name="object 9">
              <a:extLst>
                <a:ext uri="{FF2B5EF4-FFF2-40B4-BE49-F238E27FC236}">
                  <a16:creationId xmlns:a16="http://schemas.microsoft.com/office/drawing/2014/main" id="{3FDA7D25-30D2-0943-9BB2-1E20D1CEF094}"/>
                </a:ext>
              </a:extLst>
            </p:cNvPr>
            <p:cNvSpPr/>
            <p:nvPr/>
          </p:nvSpPr>
          <p:spPr>
            <a:xfrm>
              <a:off x="4881829" y="7805715"/>
              <a:ext cx="170815" cy="424180"/>
            </a:xfrm>
            <a:custGeom>
              <a:avLst/>
              <a:gdLst/>
              <a:ahLst/>
              <a:cxnLst/>
              <a:rect l="l" t="t" r="r" b="b"/>
              <a:pathLst>
                <a:path w="170814" h="424179">
                  <a:moveTo>
                    <a:pt x="9130" y="0"/>
                  </a:moveTo>
                  <a:lnTo>
                    <a:pt x="3198" y="35430"/>
                  </a:lnTo>
                  <a:lnTo>
                    <a:pt x="0" y="129804"/>
                  </a:lnTo>
                  <a:lnTo>
                    <a:pt x="21435" y="265248"/>
                  </a:lnTo>
                  <a:lnTo>
                    <a:pt x="89403" y="423885"/>
                  </a:lnTo>
                  <a:lnTo>
                    <a:pt x="170327" y="423885"/>
                  </a:lnTo>
                  <a:lnTo>
                    <a:pt x="146383" y="375451"/>
                  </a:lnTo>
                  <a:lnTo>
                    <a:pt x="122432" y="325208"/>
                  </a:lnTo>
                  <a:lnTo>
                    <a:pt x="99123" y="274076"/>
                  </a:lnTo>
                  <a:lnTo>
                    <a:pt x="77105" y="222971"/>
                  </a:lnTo>
                  <a:lnTo>
                    <a:pt x="57029" y="172812"/>
                  </a:lnTo>
                  <a:lnTo>
                    <a:pt x="39544" y="124517"/>
                  </a:lnTo>
                  <a:lnTo>
                    <a:pt x="25300" y="79005"/>
                  </a:lnTo>
                  <a:lnTo>
                    <a:pt x="14945" y="37193"/>
                  </a:lnTo>
                  <a:lnTo>
                    <a:pt x="9130" y="0"/>
                  </a:lnTo>
                  <a:close/>
                </a:path>
              </a:pathLst>
            </a:custGeom>
            <a:solidFill>
              <a:srgbClr val="E91C23">
                <a:alpha val="29998"/>
              </a:srgbClr>
            </a:solidFill>
          </p:spPr>
          <p:txBody>
            <a:bodyPr wrap="square" lIns="0" tIns="0" rIns="0" bIns="0" rtlCol="0"/>
            <a:lstStyle/>
            <a:p>
              <a:endParaRPr lang="fr-CA"/>
            </a:p>
          </p:txBody>
        </p:sp>
        <p:sp>
          <p:nvSpPr>
            <p:cNvPr id="115" name="object 10">
              <a:extLst>
                <a:ext uri="{FF2B5EF4-FFF2-40B4-BE49-F238E27FC236}">
                  <a16:creationId xmlns:a16="http://schemas.microsoft.com/office/drawing/2014/main" id="{D8EFE9D4-C23C-8142-854C-64E4AD2EA498}"/>
                </a:ext>
              </a:extLst>
            </p:cNvPr>
            <p:cNvSpPr/>
            <p:nvPr/>
          </p:nvSpPr>
          <p:spPr>
            <a:xfrm>
              <a:off x="3661506" y="7933006"/>
              <a:ext cx="80010" cy="297180"/>
            </a:xfrm>
            <a:custGeom>
              <a:avLst/>
              <a:gdLst/>
              <a:ahLst/>
              <a:cxnLst/>
              <a:rect l="l" t="t" r="r" b="b"/>
              <a:pathLst>
                <a:path w="80010" h="297179">
                  <a:moveTo>
                    <a:pt x="2545" y="0"/>
                  </a:moveTo>
                  <a:lnTo>
                    <a:pt x="1241" y="21966"/>
                  </a:lnTo>
                  <a:lnTo>
                    <a:pt x="0" y="83292"/>
                  </a:lnTo>
                  <a:lnTo>
                    <a:pt x="2824" y="177121"/>
                  </a:lnTo>
                  <a:lnTo>
                    <a:pt x="13718" y="296593"/>
                  </a:lnTo>
                  <a:lnTo>
                    <a:pt x="79700" y="296593"/>
                  </a:lnTo>
                  <a:lnTo>
                    <a:pt x="44022" y="176478"/>
                  </a:lnTo>
                  <a:lnTo>
                    <a:pt x="20124" y="82721"/>
                  </a:lnTo>
                  <a:lnTo>
                    <a:pt x="6726" y="21752"/>
                  </a:lnTo>
                  <a:lnTo>
                    <a:pt x="2545" y="0"/>
                  </a:lnTo>
                  <a:close/>
                </a:path>
              </a:pathLst>
            </a:custGeom>
            <a:solidFill>
              <a:srgbClr val="F2901D">
                <a:alpha val="29998"/>
              </a:srgbClr>
            </a:solidFill>
          </p:spPr>
          <p:txBody>
            <a:bodyPr wrap="square" lIns="0" tIns="0" rIns="0" bIns="0" rtlCol="0"/>
            <a:lstStyle/>
            <a:p>
              <a:endParaRPr lang="fr-CA"/>
            </a:p>
          </p:txBody>
        </p:sp>
        <p:sp>
          <p:nvSpPr>
            <p:cNvPr id="116" name="object 11">
              <a:extLst>
                <a:ext uri="{FF2B5EF4-FFF2-40B4-BE49-F238E27FC236}">
                  <a16:creationId xmlns:a16="http://schemas.microsoft.com/office/drawing/2014/main" id="{C6681041-4CF0-7E4A-BD8F-A3D2715095C1}"/>
                </a:ext>
              </a:extLst>
            </p:cNvPr>
            <p:cNvSpPr/>
            <p:nvPr/>
          </p:nvSpPr>
          <p:spPr>
            <a:xfrm>
              <a:off x="5200282" y="4889500"/>
              <a:ext cx="3039110" cy="3340100"/>
            </a:xfrm>
            <a:custGeom>
              <a:avLst/>
              <a:gdLst/>
              <a:ahLst/>
              <a:cxnLst/>
              <a:rect l="l" t="t" r="r" b="b"/>
              <a:pathLst>
                <a:path w="3039109" h="3340100">
                  <a:moveTo>
                    <a:pt x="273837" y="2286000"/>
                  </a:moveTo>
                  <a:lnTo>
                    <a:pt x="244915" y="2324100"/>
                  </a:lnTo>
                  <a:lnTo>
                    <a:pt x="218088" y="2362200"/>
                  </a:lnTo>
                  <a:lnTo>
                    <a:pt x="193277" y="2400300"/>
                  </a:lnTo>
                  <a:lnTo>
                    <a:pt x="170404" y="2438400"/>
                  </a:lnTo>
                  <a:lnTo>
                    <a:pt x="149391" y="2463800"/>
                  </a:lnTo>
                  <a:lnTo>
                    <a:pt x="130159" y="2501900"/>
                  </a:lnTo>
                  <a:lnTo>
                    <a:pt x="112631" y="2540000"/>
                  </a:lnTo>
                  <a:lnTo>
                    <a:pt x="96727" y="2565400"/>
                  </a:lnTo>
                  <a:lnTo>
                    <a:pt x="82371" y="2603500"/>
                  </a:lnTo>
                  <a:lnTo>
                    <a:pt x="69483" y="2628900"/>
                  </a:lnTo>
                  <a:lnTo>
                    <a:pt x="57986" y="2667000"/>
                  </a:lnTo>
                  <a:lnTo>
                    <a:pt x="47800" y="2705100"/>
                  </a:lnTo>
                  <a:lnTo>
                    <a:pt x="38849" y="2743200"/>
                  </a:lnTo>
                  <a:lnTo>
                    <a:pt x="31054" y="2781300"/>
                  </a:lnTo>
                  <a:lnTo>
                    <a:pt x="24336" y="2832100"/>
                  </a:lnTo>
                  <a:lnTo>
                    <a:pt x="18617" y="2882900"/>
                  </a:lnTo>
                  <a:lnTo>
                    <a:pt x="13820" y="2933700"/>
                  </a:lnTo>
                  <a:lnTo>
                    <a:pt x="9866" y="2984500"/>
                  </a:lnTo>
                  <a:lnTo>
                    <a:pt x="6676" y="3048000"/>
                  </a:lnTo>
                  <a:lnTo>
                    <a:pt x="4173" y="3111500"/>
                  </a:lnTo>
                  <a:lnTo>
                    <a:pt x="2278" y="3187700"/>
                  </a:lnTo>
                  <a:lnTo>
                    <a:pt x="913" y="3263900"/>
                  </a:lnTo>
                  <a:lnTo>
                    <a:pt x="0" y="3340100"/>
                  </a:lnTo>
                  <a:lnTo>
                    <a:pt x="2921431" y="3340100"/>
                  </a:lnTo>
                  <a:lnTo>
                    <a:pt x="2933512" y="3302000"/>
                  </a:lnTo>
                  <a:lnTo>
                    <a:pt x="2957775" y="3200400"/>
                  </a:lnTo>
                  <a:lnTo>
                    <a:pt x="2969867" y="3149600"/>
                  </a:lnTo>
                  <a:lnTo>
                    <a:pt x="2386241" y="3149600"/>
                  </a:lnTo>
                  <a:lnTo>
                    <a:pt x="2370924" y="3136900"/>
                  </a:lnTo>
                  <a:lnTo>
                    <a:pt x="2333623" y="3098800"/>
                  </a:lnTo>
                  <a:lnTo>
                    <a:pt x="2317357" y="3060700"/>
                  </a:lnTo>
                  <a:lnTo>
                    <a:pt x="2309268" y="3009900"/>
                  </a:lnTo>
                  <a:lnTo>
                    <a:pt x="2308637" y="2984500"/>
                  </a:lnTo>
                  <a:lnTo>
                    <a:pt x="2310469" y="2946400"/>
                  </a:lnTo>
                  <a:lnTo>
                    <a:pt x="2314901" y="2908300"/>
                  </a:lnTo>
                  <a:lnTo>
                    <a:pt x="2322072" y="2870200"/>
                  </a:lnTo>
                  <a:lnTo>
                    <a:pt x="2328773" y="2844800"/>
                  </a:lnTo>
                  <a:lnTo>
                    <a:pt x="1467391" y="2844800"/>
                  </a:lnTo>
                  <a:lnTo>
                    <a:pt x="1457227" y="2832100"/>
                  </a:lnTo>
                  <a:lnTo>
                    <a:pt x="383680" y="2832100"/>
                  </a:lnTo>
                  <a:lnTo>
                    <a:pt x="266113" y="2755900"/>
                  </a:lnTo>
                  <a:lnTo>
                    <a:pt x="239510" y="2565400"/>
                  </a:lnTo>
                  <a:lnTo>
                    <a:pt x="257532" y="2374900"/>
                  </a:lnTo>
                  <a:lnTo>
                    <a:pt x="273837" y="2286000"/>
                  </a:lnTo>
                  <a:close/>
                </a:path>
                <a:path w="3039109" h="3340100">
                  <a:moveTo>
                    <a:pt x="2526212" y="1625600"/>
                  </a:moveTo>
                  <a:lnTo>
                    <a:pt x="2574280" y="1689100"/>
                  </a:lnTo>
                  <a:lnTo>
                    <a:pt x="2677288" y="1854200"/>
                  </a:lnTo>
                  <a:lnTo>
                    <a:pt x="2773444" y="2146300"/>
                  </a:lnTo>
                  <a:lnTo>
                    <a:pt x="2800954" y="2565400"/>
                  </a:lnTo>
                  <a:lnTo>
                    <a:pt x="2797097" y="2603500"/>
                  </a:lnTo>
                  <a:lnTo>
                    <a:pt x="2791112" y="2654300"/>
                  </a:lnTo>
                  <a:lnTo>
                    <a:pt x="2783140" y="2692400"/>
                  </a:lnTo>
                  <a:lnTo>
                    <a:pt x="2773319" y="2743200"/>
                  </a:lnTo>
                  <a:lnTo>
                    <a:pt x="2761788" y="2781300"/>
                  </a:lnTo>
                  <a:lnTo>
                    <a:pt x="2748687" y="2819400"/>
                  </a:lnTo>
                  <a:lnTo>
                    <a:pt x="2734153" y="2857500"/>
                  </a:lnTo>
                  <a:lnTo>
                    <a:pt x="2718327" y="2882900"/>
                  </a:lnTo>
                  <a:lnTo>
                    <a:pt x="2701348" y="2921000"/>
                  </a:lnTo>
                  <a:lnTo>
                    <a:pt x="2683353" y="2946400"/>
                  </a:lnTo>
                  <a:lnTo>
                    <a:pt x="2664483" y="2984500"/>
                  </a:lnTo>
                  <a:lnTo>
                    <a:pt x="2644877" y="3009900"/>
                  </a:lnTo>
                  <a:lnTo>
                    <a:pt x="2624673" y="3035300"/>
                  </a:lnTo>
                  <a:lnTo>
                    <a:pt x="2604011" y="3048000"/>
                  </a:lnTo>
                  <a:lnTo>
                    <a:pt x="2583030" y="3073400"/>
                  </a:lnTo>
                  <a:lnTo>
                    <a:pt x="2561868" y="3086100"/>
                  </a:lnTo>
                  <a:lnTo>
                    <a:pt x="2540665" y="3111500"/>
                  </a:lnTo>
                  <a:lnTo>
                    <a:pt x="2498691" y="3136900"/>
                  </a:lnTo>
                  <a:lnTo>
                    <a:pt x="2478199" y="3136900"/>
                  </a:lnTo>
                  <a:lnTo>
                    <a:pt x="2458221" y="3149600"/>
                  </a:lnTo>
                  <a:lnTo>
                    <a:pt x="2969867" y="3149600"/>
                  </a:lnTo>
                  <a:lnTo>
                    <a:pt x="2981874" y="3111500"/>
                  </a:lnTo>
                  <a:lnTo>
                    <a:pt x="2993749" y="3060700"/>
                  </a:lnTo>
                  <a:lnTo>
                    <a:pt x="3005449" y="3009900"/>
                  </a:lnTo>
                  <a:lnTo>
                    <a:pt x="3016928" y="2959100"/>
                  </a:lnTo>
                  <a:lnTo>
                    <a:pt x="3028141" y="2908300"/>
                  </a:lnTo>
                  <a:lnTo>
                    <a:pt x="3039043" y="2857500"/>
                  </a:lnTo>
                  <a:lnTo>
                    <a:pt x="3028445" y="2349500"/>
                  </a:lnTo>
                  <a:lnTo>
                    <a:pt x="2844434" y="1955800"/>
                  </a:lnTo>
                  <a:lnTo>
                    <a:pt x="2629519" y="1714500"/>
                  </a:lnTo>
                  <a:lnTo>
                    <a:pt x="2526212" y="1625600"/>
                  </a:lnTo>
                  <a:close/>
                </a:path>
                <a:path w="3039109" h="3340100">
                  <a:moveTo>
                    <a:pt x="1830358" y="0"/>
                  </a:moveTo>
                  <a:lnTo>
                    <a:pt x="1810691" y="25400"/>
                  </a:lnTo>
                  <a:lnTo>
                    <a:pt x="1792156" y="63500"/>
                  </a:lnTo>
                  <a:lnTo>
                    <a:pt x="1774741" y="101600"/>
                  </a:lnTo>
                  <a:lnTo>
                    <a:pt x="1758438" y="152400"/>
                  </a:lnTo>
                  <a:lnTo>
                    <a:pt x="1743236" y="190500"/>
                  </a:lnTo>
                  <a:lnTo>
                    <a:pt x="1729125" y="228600"/>
                  </a:lnTo>
                  <a:lnTo>
                    <a:pt x="1716095" y="279400"/>
                  </a:lnTo>
                  <a:lnTo>
                    <a:pt x="1704136" y="317500"/>
                  </a:lnTo>
                  <a:lnTo>
                    <a:pt x="1693239" y="368300"/>
                  </a:lnTo>
                  <a:lnTo>
                    <a:pt x="1683392" y="406400"/>
                  </a:lnTo>
                  <a:lnTo>
                    <a:pt x="1674586" y="457200"/>
                  </a:lnTo>
                  <a:lnTo>
                    <a:pt x="1666811" y="508000"/>
                  </a:lnTo>
                  <a:lnTo>
                    <a:pt x="1660057" y="558800"/>
                  </a:lnTo>
                  <a:lnTo>
                    <a:pt x="1654314" y="609600"/>
                  </a:lnTo>
                  <a:lnTo>
                    <a:pt x="1649572" y="660400"/>
                  </a:lnTo>
                  <a:lnTo>
                    <a:pt x="1645821" y="711200"/>
                  </a:lnTo>
                  <a:lnTo>
                    <a:pt x="1643051" y="762000"/>
                  </a:lnTo>
                  <a:lnTo>
                    <a:pt x="1641252" y="812800"/>
                  </a:lnTo>
                  <a:lnTo>
                    <a:pt x="1640623" y="850900"/>
                  </a:lnTo>
                  <a:lnTo>
                    <a:pt x="1640526" y="914400"/>
                  </a:lnTo>
                  <a:lnTo>
                    <a:pt x="1641579" y="965200"/>
                  </a:lnTo>
                  <a:lnTo>
                    <a:pt x="1643564" y="1016000"/>
                  </a:lnTo>
                  <a:lnTo>
                    <a:pt x="1646468" y="1066800"/>
                  </a:lnTo>
                  <a:lnTo>
                    <a:pt x="1650284" y="1130300"/>
                  </a:lnTo>
                  <a:lnTo>
                    <a:pt x="1655001" y="1181100"/>
                  </a:lnTo>
                  <a:lnTo>
                    <a:pt x="1660608" y="1231900"/>
                  </a:lnTo>
                  <a:lnTo>
                    <a:pt x="1667096" y="1282700"/>
                  </a:lnTo>
                  <a:lnTo>
                    <a:pt x="1674455" y="1333500"/>
                  </a:lnTo>
                  <a:lnTo>
                    <a:pt x="1682674" y="1384300"/>
                  </a:lnTo>
                  <a:lnTo>
                    <a:pt x="1691744" y="1447800"/>
                  </a:lnTo>
                  <a:lnTo>
                    <a:pt x="1701655" y="1498600"/>
                  </a:lnTo>
                  <a:lnTo>
                    <a:pt x="1712397" y="1549400"/>
                  </a:lnTo>
                  <a:lnTo>
                    <a:pt x="1723959" y="1600200"/>
                  </a:lnTo>
                  <a:lnTo>
                    <a:pt x="1736332" y="1651000"/>
                  </a:lnTo>
                  <a:lnTo>
                    <a:pt x="1749505" y="1701800"/>
                  </a:lnTo>
                  <a:lnTo>
                    <a:pt x="1763469" y="1739900"/>
                  </a:lnTo>
                  <a:lnTo>
                    <a:pt x="1778213" y="1790700"/>
                  </a:lnTo>
                  <a:lnTo>
                    <a:pt x="1793728" y="1841500"/>
                  </a:lnTo>
                  <a:lnTo>
                    <a:pt x="1806956" y="1879600"/>
                  </a:lnTo>
                  <a:lnTo>
                    <a:pt x="1817253" y="1930400"/>
                  </a:lnTo>
                  <a:lnTo>
                    <a:pt x="1824763" y="1968500"/>
                  </a:lnTo>
                  <a:lnTo>
                    <a:pt x="1829625" y="2019300"/>
                  </a:lnTo>
                  <a:lnTo>
                    <a:pt x="1831984" y="2057400"/>
                  </a:lnTo>
                  <a:lnTo>
                    <a:pt x="1831979" y="2108200"/>
                  </a:lnTo>
                  <a:lnTo>
                    <a:pt x="1829754" y="2146300"/>
                  </a:lnTo>
                  <a:lnTo>
                    <a:pt x="1825451" y="2197100"/>
                  </a:lnTo>
                  <a:lnTo>
                    <a:pt x="1819210" y="2235200"/>
                  </a:lnTo>
                  <a:lnTo>
                    <a:pt x="1811174" y="2273300"/>
                  </a:lnTo>
                  <a:lnTo>
                    <a:pt x="1801485" y="2324100"/>
                  </a:lnTo>
                  <a:lnTo>
                    <a:pt x="1790284" y="2362200"/>
                  </a:lnTo>
                  <a:lnTo>
                    <a:pt x="1777715" y="2400300"/>
                  </a:lnTo>
                  <a:lnTo>
                    <a:pt x="1763917" y="2438400"/>
                  </a:lnTo>
                  <a:lnTo>
                    <a:pt x="1749034" y="2476500"/>
                  </a:lnTo>
                  <a:lnTo>
                    <a:pt x="1733207" y="2514600"/>
                  </a:lnTo>
                  <a:lnTo>
                    <a:pt x="1716578" y="2552700"/>
                  </a:lnTo>
                  <a:lnTo>
                    <a:pt x="1699289" y="2590800"/>
                  </a:lnTo>
                  <a:lnTo>
                    <a:pt x="1681482" y="2616200"/>
                  </a:lnTo>
                  <a:lnTo>
                    <a:pt x="1663299" y="2654300"/>
                  </a:lnTo>
                  <a:lnTo>
                    <a:pt x="1607910" y="2730500"/>
                  </a:lnTo>
                  <a:lnTo>
                    <a:pt x="1589640" y="2755900"/>
                  </a:lnTo>
                  <a:lnTo>
                    <a:pt x="1571703" y="2768600"/>
                  </a:lnTo>
                  <a:lnTo>
                    <a:pt x="1554242" y="2794000"/>
                  </a:lnTo>
                  <a:lnTo>
                    <a:pt x="1537397" y="2806700"/>
                  </a:lnTo>
                  <a:lnTo>
                    <a:pt x="1521311" y="2819400"/>
                  </a:lnTo>
                  <a:lnTo>
                    <a:pt x="1506125" y="2832100"/>
                  </a:lnTo>
                  <a:lnTo>
                    <a:pt x="1479024" y="2832100"/>
                  </a:lnTo>
                  <a:lnTo>
                    <a:pt x="1467391" y="2844800"/>
                  </a:lnTo>
                  <a:lnTo>
                    <a:pt x="2328773" y="2844800"/>
                  </a:lnTo>
                  <a:lnTo>
                    <a:pt x="2332123" y="2832100"/>
                  </a:lnTo>
                  <a:lnTo>
                    <a:pt x="2345191" y="2781300"/>
                  </a:lnTo>
                  <a:lnTo>
                    <a:pt x="2361416" y="2730500"/>
                  </a:lnTo>
                  <a:lnTo>
                    <a:pt x="2379057" y="2679700"/>
                  </a:lnTo>
                  <a:lnTo>
                    <a:pt x="2393458" y="2628900"/>
                  </a:lnTo>
                  <a:lnTo>
                    <a:pt x="2404749" y="2565400"/>
                  </a:lnTo>
                  <a:lnTo>
                    <a:pt x="2413062" y="2514600"/>
                  </a:lnTo>
                  <a:lnTo>
                    <a:pt x="2418527" y="2463800"/>
                  </a:lnTo>
                  <a:lnTo>
                    <a:pt x="2421275" y="2413000"/>
                  </a:lnTo>
                  <a:lnTo>
                    <a:pt x="2421436" y="2362200"/>
                  </a:lnTo>
                  <a:lnTo>
                    <a:pt x="2419142" y="2311400"/>
                  </a:lnTo>
                  <a:lnTo>
                    <a:pt x="2414523" y="2260600"/>
                  </a:lnTo>
                  <a:lnTo>
                    <a:pt x="2407710" y="2209800"/>
                  </a:lnTo>
                  <a:lnTo>
                    <a:pt x="2398833" y="2171700"/>
                  </a:lnTo>
                  <a:lnTo>
                    <a:pt x="2388025" y="2120900"/>
                  </a:lnTo>
                  <a:lnTo>
                    <a:pt x="2375414" y="2070100"/>
                  </a:lnTo>
                  <a:lnTo>
                    <a:pt x="2361132" y="2032000"/>
                  </a:lnTo>
                  <a:lnTo>
                    <a:pt x="2345311" y="1981200"/>
                  </a:lnTo>
                  <a:lnTo>
                    <a:pt x="2328080" y="1943100"/>
                  </a:lnTo>
                  <a:lnTo>
                    <a:pt x="2309570" y="1892300"/>
                  </a:lnTo>
                  <a:lnTo>
                    <a:pt x="2289912" y="1854200"/>
                  </a:lnTo>
                  <a:lnTo>
                    <a:pt x="2269238" y="1803400"/>
                  </a:lnTo>
                  <a:lnTo>
                    <a:pt x="2247677" y="1765300"/>
                  </a:lnTo>
                  <a:lnTo>
                    <a:pt x="2225360" y="1727200"/>
                  </a:lnTo>
                  <a:lnTo>
                    <a:pt x="2202419" y="1689100"/>
                  </a:lnTo>
                  <a:lnTo>
                    <a:pt x="2178984" y="1651000"/>
                  </a:lnTo>
                  <a:lnTo>
                    <a:pt x="2155185" y="1612900"/>
                  </a:lnTo>
                  <a:lnTo>
                    <a:pt x="2058975" y="1460500"/>
                  </a:lnTo>
                  <a:lnTo>
                    <a:pt x="2035322" y="1422400"/>
                  </a:lnTo>
                  <a:lnTo>
                    <a:pt x="1989411" y="1358900"/>
                  </a:lnTo>
                  <a:lnTo>
                    <a:pt x="1967415" y="1333500"/>
                  </a:lnTo>
                  <a:lnTo>
                    <a:pt x="1946232" y="1295400"/>
                  </a:lnTo>
                  <a:lnTo>
                    <a:pt x="1925994" y="1270000"/>
                  </a:lnTo>
                  <a:lnTo>
                    <a:pt x="1906832" y="1231900"/>
                  </a:lnTo>
                  <a:lnTo>
                    <a:pt x="1888875" y="1206500"/>
                  </a:lnTo>
                  <a:lnTo>
                    <a:pt x="1872255" y="1181100"/>
                  </a:lnTo>
                  <a:lnTo>
                    <a:pt x="1782938" y="850900"/>
                  </a:lnTo>
                  <a:lnTo>
                    <a:pt x="1777733" y="457200"/>
                  </a:lnTo>
                  <a:lnTo>
                    <a:pt x="1809314" y="127000"/>
                  </a:lnTo>
                  <a:lnTo>
                    <a:pt x="1830358" y="0"/>
                  </a:lnTo>
                  <a:close/>
                </a:path>
                <a:path w="3039109" h="3340100">
                  <a:moveTo>
                    <a:pt x="1042984" y="698500"/>
                  </a:moveTo>
                  <a:lnTo>
                    <a:pt x="954281" y="762000"/>
                  </a:lnTo>
                  <a:lnTo>
                    <a:pt x="772868" y="952500"/>
                  </a:lnTo>
                  <a:lnTo>
                    <a:pt x="625791" y="1219200"/>
                  </a:lnTo>
                  <a:lnTo>
                    <a:pt x="640093" y="1498600"/>
                  </a:lnTo>
                  <a:lnTo>
                    <a:pt x="656145" y="1536700"/>
                  </a:lnTo>
                  <a:lnTo>
                    <a:pt x="670007" y="1574800"/>
                  </a:lnTo>
                  <a:lnTo>
                    <a:pt x="681743" y="1625600"/>
                  </a:lnTo>
                  <a:lnTo>
                    <a:pt x="691417" y="1663700"/>
                  </a:lnTo>
                  <a:lnTo>
                    <a:pt x="699092" y="1714500"/>
                  </a:lnTo>
                  <a:lnTo>
                    <a:pt x="704833" y="1765300"/>
                  </a:lnTo>
                  <a:lnTo>
                    <a:pt x="708702" y="1816100"/>
                  </a:lnTo>
                  <a:lnTo>
                    <a:pt x="710765" y="1866900"/>
                  </a:lnTo>
                  <a:lnTo>
                    <a:pt x="711083" y="1930400"/>
                  </a:lnTo>
                  <a:lnTo>
                    <a:pt x="709722" y="1981200"/>
                  </a:lnTo>
                  <a:lnTo>
                    <a:pt x="706744" y="2032000"/>
                  </a:lnTo>
                  <a:lnTo>
                    <a:pt x="702214" y="2095500"/>
                  </a:lnTo>
                  <a:lnTo>
                    <a:pt x="696194" y="2146300"/>
                  </a:lnTo>
                  <a:lnTo>
                    <a:pt x="688750" y="2197100"/>
                  </a:lnTo>
                  <a:lnTo>
                    <a:pt x="679944" y="2260600"/>
                  </a:lnTo>
                  <a:lnTo>
                    <a:pt x="669841" y="2311400"/>
                  </a:lnTo>
                  <a:lnTo>
                    <a:pt x="658504" y="2362200"/>
                  </a:lnTo>
                  <a:lnTo>
                    <a:pt x="645996" y="2413000"/>
                  </a:lnTo>
                  <a:lnTo>
                    <a:pt x="632381" y="2463800"/>
                  </a:lnTo>
                  <a:lnTo>
                    <a:pt x="617724" y="2514600"/>
                  </a:lnTo>
                  <a:lnTo>
                    <a:pt x="602088" y="2565400"/>
                  </a:lnTo>
                  <a:lnTo>
                    <a:pt x="585536" y="2603500"/>
                  </a:lnTo>
                  <a:lnTo>
                    <a:pt x="568132" y="2641600"/>
                  </a:lnTo>
                  <a:lnTo>
                    <a:pt x="549940" y="2679700"/>
                  </a:lnTo>
                  <a:lnTo>
                    <a:pt x="531024" y="2717800"/>
                  </a:lnTo>
                  <a:lnTo>
                    <a:pt x="491274" y="2768600"/>
                  </a:lnTo>
                  <a:lnTo>
                    <a:pt x="449390" y="2819400"/>
                  </a:lnTo>
                  <a:lnTo>
                    <a:pt x="427808" y="2832100"/>
                  </a:lnTo>
                  <a:lnTo>
                    <a:pt x="1448673" y="2832100"/>
                  </a:lnTo>
                  <a:lnTo>
                    <a:pt x="1441871" y="2819400"/>
                  </a:lnTo>
                  <a:lnTo>
                    <a:pt x="1436962" y="2806700"/>
                  </a:lnTo>
                  <a:lnTo>
                    <a:pt x="1434089" y="2794000"/>
                  </a:lnTo>
                  <a:lnTo>
                    <a:pt x="1433394" y="2768600"/>
                  </a:lnTo>
                  <a:lnTo>
                    <a:pt x="1435018" y="2743200"/>
                  </a:lnTo>
                  <a:lnTo>
                    <a:pt x="1439103" y="2717800"/>
                  </a:lnTo>
                  <a:lnTo>
                    <a:pt x="1445792" y="2692400"/>
                  </a:lnTo>
                  <a:lnTo>
                    <a:pt x="1454575" y="2641600"/>
                  </a:lnTo>
                  <a:lnTo>
                    <a:pt x="1459777" y="2590800"/>
                  </a:lnTo>
                  <a:lnTo>
                    <a:pt x="1461589" y="2552700"/>
                  </a:lnTo>
                  <a:lnTo>
                    <a:pt x="1460204" y="2501900"/>
                  </a:lnTo>
                  <a:lnTo>
                    <a:pt x="1455812" y="2451100"/>
                  </a:lnTo>
                  <a:lnTo>
                    <a:pt x="1448606" y="2400300"/>
                  </a:lnTo>
                  <a:lnTo>
                    <a:pt x="1438778" y="2349500"/>
                  </a:lnTo>
                  <a:lnTo>
                    <a:pt x="1426519" y="2298700"/>
                  </a:lnTo>
                  <a:lnTo>
                    <a:pt x="1412021" y="2247900"/>
                  </a:lnTo>
                  <a:lnTo>
                    <a:pt x="1395475" y="2197100"/>
                  </a:lnTo>
                  <a:lnTo>
                    <a:pt x="1377074" y="2146300"/>
                  </a:lnTo>
                  <a:lnTo>
                    <a:pt x="1357010" y="2095500"/>
                  </a:lnTo>
                  <a:lnTo>
                    <a:pt x="1335473" y="2044700"/>
                  </a:lnTo>
                  <a:lnTo>
                    <a:pt x="1312657" y="1993900"/>
                  </a:lnTo>
                  <a:lnTo>
                    <a:pt x="1288752" y="1943100"/>
                  </a:lnTo>
                  <a:lnTo>
                    <a:pt x="1263950" y="1892300"/>
                  </a:lnTo>
                  <a:lnTo>
                    <a:pt x="1238443" y="1841500"/>
                  </a:lnTo>
                  <a:lnTo>
                    <a:pt x="1212424" y="1790700"/>
                  </a:lnTo>
                  <a:lnTo>
                    <a:pt x="1186083" y="1752600"/>
                  </a:lnTo>
                  <a:lnTo>
                    <a:pt x="1159613" y="1701800"/>
                  </a:lnTo>
                  <a:lnTo>
                    <a:pt x="1133205" y="1663700"/>
                  </a:lnTo>
                  <a:lnTo>
                    <a:pt x="1107051" y="1612900"/>
                  </a:lnTo>
                  <a:lnTo>
                    <a:pt x="1081342" y="1574800"/>
                  </a:lnTo>
                  <a:lnTo>
                    <a:pt x="1056272" y="1536700"/>
                  </a:lnTo>
                  <a:lnTo>
                    <a:pt x="1032030" y="1498600"/>
                  </a:lnTo>
                  <a:lnTo>
                    <a:pt x="1008810" y="1473200"/>
                  </a:lnTo>
                  <a:lnTo>
                    <a:pt x="986803" y="1435100"/>
                  </a:lnTo>
                  <a:lnTo>
                    <a:pt x="966200" y="1409700"/>
                  </a:lnTo>
                  <a:lnTo>
                    <a:pt x="947194" y="1371600"/>
                  </a:lnTo>
                  <a:lnTo>
                    <a:pt x="929975" y="1358900"/>
                  </a:lnTo>
                  <a:lnTo>
                    <a:pt x="914737" y="1333500"/>
                  </a:lnTo>
                  <a:lnTo>
                    <a:pt x="872975" y="1143000"/>
                  </a:lnTo>
                  <a:lnTo>
                    <a:pt x="923927" y="927100"/>
                  </a:lnTo>
                  <a:lnTo>
                    <a:pt x="1002346" y="762000"/>
                  </a:lnTo>
                  <a:lnTo>
                    <a:pt x="1042984" y="698500"/>
                  </a:lnTo>
                  <a:close/>
                </a:path>
              </a:pathLst>
            </a:custGeom>
            <a:solidFill>
              <a:srgbClr val="E91C23">
                <a:alpha val="29998"/>
              </a:srgbClr>
            </a:solidFill>
          </p:spPr>
          <p:txBody>
            <a:bodyPr wrap="square" lIns="0" tIns="0" rIns="0" bIns="0" rtlCol="0"/>
            <a:lstStyle/>
            <a:p>
              <a:endParaRPr lang="fr-CA"/>
            </a:p>
          </p:txBody>
        </p:sp>
        <p:sp>
          <p:nvSpPr>
            <p:cNvPr id="117" name="object 12">
              <a:extLst>
                <a:ext uri="{FF2B5EF4-FFF2-40B4-BE49-F238E27FC236}">
                  <a16:creationId xmlns:a16="http://schemas.microsoft.com/office/drawing/2014/main" id="{C0AA6BBF-17FD-D542-B585-35AA88968B3B}"/>
                </a:ext>
              </a:extLst>
            </p:cNvPr>
            <p:cNvSpPr/>
            <p:nvPr/>
          </p:nvSpPr>
          <p:spPr>
            <a:xfrm>
              <a:off x="4829896" y="7763248"/>
              <a:ext cx="241935" cy="466725"/>
            </a:xfrm>
            <a:custGeom>
              <a:avLst/>
              <a:gdLst/>
              <a:ahLst/>
              <a:cxnLst/>
              <a:rect l="l" t="t" r="r" b="b"/>
              <a:pathLst>
                <a:path w="241935" h="466725">
                  <a:moveTo>
                    <a:pt x="241333" y="0"/>
                  </a:moveTo>
                  <a:lnTo>
                    <a:pt x="218750" y="20521"/>
                  </a:lnTo>
                  <a:lnTo>
                    <a:pt x="161000" y="93585"/>
                  </a:lnTo>
                  <a:lnTo>
                    <a:pt x="83084" y="236445"/>
                  </a:lnTo>
                  <a:lnTo>
                    <a:pt x="0" y="466351"/>
                  </a:lnTo>
                  <a:lnTo>
                    <a:pt x="108126" y="466351"/>
                  </a:lnTo>
                  <a:lnTo>
                    <a:pt x="148723" y="283713"/>
                  </a:lnTo>
                  <a:lnTo>
                    <a:pt x="192314" y="135601"/>
                  </a:lnTo>
                  <a:lnTo>
                    <a:pt x="227113" y="36277"/>
                  </a:lnTo>
                  <a:lnTo>
                    <a:pt x="241333" y="0"/>
                  </a:lnTo>
                  <a:close/>
                </a:path>
              </a:pathLst>
            </a:custGeom>
            <a:solidFill>
              <a:srgbClr val="E91C23">
                <a:alpha val="29998"/>
              </a:srgbClr>
            </a:solidFill>
          </p:spPr>
          <p:txBody>
            <a:bodyPr wrap="square" lIns="0" tIns="0" rIns="0" bIns="0" rtlCol="0"/>
            <a:lstStyle/>
            <a:p>
              <a:endParaRPr lang="fr-CA"/>
            </a:p>
          </p:txBody>
        </p:sp>
        <p:sp>
          <p:nvSpPr>
            <p:cNvPr id="118" name="object 13">
              <a:extLst>
                <a:ext uri="{FF2B5EF4-FFF2-40B4-BE49-F238E27FC236}">
                  <a16:creationId xmlns:a16="http://schemas.microsoft.com/office/drawing/2014/main" id="{90119766-8A60-F848-888F-C4FB32A7170E}"/>
                </a:ext>
              </a:extLst>
            </p:cNvPr>
            <p:cNvSpPr/>
            <p:nvPr/>
          </p:nvSpPr>
          <p:spPr>
            <a:xfrm>
              <a:off x="5481554" y="5832270"/>
              <a:ext cx="178435" cy="1146175"/>
            </a:xfrm>
            <a:custGeom>
              <a:avLst/>
              <a:gdLst/>
              <a:ahLst/>
              <a:cxnLst/>
              <a:rect l="l" t="t" r="r" b="b"/>
              <a:pathLst>
                <a:path w="178435" h="1146175">
                  <a:moveTo>
                    <a:pt x="139053" y="0"/>
                  </a:moveTo>
                  <a:lnTo>
                    <a:pt x="92702" y="86531"/>
                  </a:lnTo>
                  <a:lnTo>
                    <a:pt x="15450" y="326240"/>
                  </a:lnTo>
                  <a:lnTo>
                    <a:pt x="0" y="689302"/>
                  </a:lnTo>
                  <a:lnTo>
                    <a:pt x="139053" y="1145890"/>
                  </a:lnTo>
                  <a:lnTo>
                    <a:pt x="154212" y="1083217"/>
                  </a:lnTo>
                  <a:lnTo>
                    <a:pt x="177949" y="931008"/>
                  </a:lnTo>
                  <a:lnTo>
                    <a:pt x="177658" y="742980"/>
                  </a:lnTo>
                  <a:lnTo>
                    <a:pt x="120732" y="572852"/>
                  </a:lnTo>
                  <a:lnTo>
                    <a:pt x="69525" y="402783"/>
                  </a:lnTo>
                  <a:lnTo>
                    <a:pt x="81830" y="214816"/>
                  </a:lnTo>
                  <a:lnTo>
                    <a:pt x="118167" y="62654"/>
                  </a:lnTo>
                  <a:lnTo>
                    <a:pt x="139053" y="0"/>
                  </a:lnTo>
                  <a:close/>
                </a:path>
              </a:pathLst>
            </a:custGeom>
            <a:solidFill>
              <a:srgbClr val="E91C23">
                <a:alpha val="29998"/>
              </a:srgbClr>
            </a:solidFill>
          </p:spPr>
          <p:txBody>
            <a:bodyPr wrap="square" lIns="0" tIns="0" rIns="0" bIns="0" rtlCol="0"/>
            <a:lstStyle/>
            <a:p>
              <a:endParaRPr lang="fr-CA"/>
            </a:p>
          </p:txBody>
        </p:sp>
        <p:sp>
          <p:nvSpPr>
            <p:cNvPr id="119" name="object 14">
              <a:extLst>
                <a:ext uri="{FF2B5EF4-FFF2-40B4-BE49-F238E27FC236}">
                  <a16:creationId xmlns:a16="http://schemas.microsoft.com/office/drawing/2014/main" id="{B506926C-1BA9-9147-8155-38F830F70ABA}"/>
                </a:ext>
              </a:extLst>
            </p:cNvPr>
            <p:cNvSpPr/>
            <p:nvPr/>
          </p:nvSpPr>
          <p:spPr>
            <a:xfrm>
              <a:off x="8349170" y="6808389"/>
              <a:ext cx="174625" cy="891540"/>
            </a:xfrm>
            <a:custGeom>
              <a:avLst/>
              <a:gdLst/>
              <a:ahLst/>
              <a:cxnLst/>
              <a:rect l="l" t="t" r="r" b="b"/>
              <a:pathLst>
                <a:path w="174625" h="891540">
                  <a:moveTo>
                    <a:pt x="0" y="0"/>
                  </a:moveTo>
                  <a:lnTo>
                    <a:pt x="29473" y="79574"/>
                  </a:lnTo>
                  <a:lnTo>
                    <a:pt x="84703" y="286464"/>
                  </a:lnTo>
                  <a:lnTo>
                    <a:pt x="115904" y="572925"/>
                  </a:lnTo>
                  <a:lnTo>
                    <a:pt x="73291" y="891208"/>
                  </a:lnTo>
                  <a:lnTo>
                    <a:pt x="113344" y="814614"/>
                  </a:lnTo>
                  <a:lnTo>
                    <a:pt x="173992" y="612690"/>
                  </a:lnTo>
                  <a:lnTo>
                    <a:pt x="165966" y="327223"/>
                  </a:lnTo>
                  <a:lnTo>
                    <a:pt x="0" y="0"/>
                  </a:lnTo>
                  <a:close/>
                </a:path>
              </a:pathLst>
            </a:custGeom>
            <a:solidFill>
              <a:srgbClr val="E91C23">
                <a:alpha val="29998"/>
              </a:srgbClr>
            </a:solidFill>
          </p:spPr>
          <p:txBody>
            <a:bodyPr wrap="square" lIns="0" tIns="0" rIns="0" bIns="0" rtlCol="0"/>
            <a:lstStyle/>
            <a:p>
              <a:endParaRPr lang="fr-CA"/>
            </a:p>
          </p:txBody>
        </p:sp>
        <p:sp>
          <p:nvSpPr>
            <p:cNvPr id="120" name="object 15">
              <a:extLst>
                <a:ext uri="{FF2B5EF4-FFF2-40B4-BE49-F238E27FC236}">
                  <a16:creationId xmlns:a16="http://schemas.microsoft.com/office/drawing/2014/main" id="{F5A353E3-7796-7E44-A853-444FDAFF02CE}"/>
                </a:ext>
              </a:extLst>
            </p:cNvPr>
            <p:cNvSpPr/>
            <p:nvPr/>
          </p:nvSpPr>
          <p:spPr>
            <a:xfrm>
              <a:off x="7809520" y="5959562"/>
              <a:ext cx="283845" cy="636905"/>
            </a:xfrm>
            <a:custGeom>
              <a:avLst/>
              <a:gdLst/>
              <a:ahLst/>
              <a:cxnLst/>
              <a:rect l="l" t="t" r="r" b="b"/>
              <a:pathLst>
                <a:path w="283845" h="636904">
                  <a:moveTo>
                    <a:pt x="8592" y="0"/>
                  </a:moveTo>
                  <a:lnTo>
                    <a:pt x="0" y="60672"/>
                  </a:lnTo>
                  <a:lnTo>
                    <a:pt x="8566" y="214843"/>
                  </a:lnTo>
                  <a:lnTo>
                    <a:pt x="85806" y="420740"/>
                  </a:lnTo>
                  <a:lnTo>
                    <a:pt x="283236" y="636591"/>
                  </a:lnTo>
                  <a:lnTo>
                    <a:pt x="242899" y="563977"/>
                  </a:lnTo>
                  <a:lnTo>
                    <a:pt x="152786" y="389906"/>
                  </a:lnTo>
                  <a:lnTo>
                    <a:pt x="59236" y="180029"/>
                  </a:lnTo>
                  <a:lnTo>
                    <a:pt x="8592" y="0"/>
                  </a:lnTo>
                  <a:close/>
                </a:path>
              </a:pathLst>
            </a:custGeom>
            <a:solidFill>
              <a:srgbClr val="E91C23">
                <a:alpha val="29998"/>
              </a:srgbClr>
            </a:solidFill>
          </p:spPr>
          <p:txBody>
            <a:bodyPr wrap="square" lIns="0" tIns="0" rIns="0" bIns="0" rtlCol="0"/>
            <a:lstStyle/>
            <a:p>
              <a:endParaRPr lang="fr-CA"/>
            </a:p>
          </p:txBody>
        </p:sp>
        <p:sp>
          <p:nvSpPr>
            <p:cNvPr id="121" name="object 16">
              <a:extLst>
                <a:ext uri="{FF2B5EF4-FFF2-40B4-BE49-F238E27FC236}">
                  <a16:creationId xmlns:a16="http://schemas.microsoft.com/office/drawing/2014/main" id="{1BF2A7D2-A78E-D040-964E-42E73A437D7F}"/>
                </a:ext>
              </a:extLst>
            </p:cNvPr>
            <p:cNvSpPr/>
            <p:nvPr/>
          </p:nvSpPr>
          <p:spPr>
            <a:xfrm>
              <a:off x="8422934" y="7678407"/>
              <a:ext cx="281305" cy="551815"/>
            </a:xfrm>
            <a:custGeom>
              <a:avLst/>
              <a:gdLst/>
              <a:ahLst/>
              <a:cxnLst/>
              <a:rect l="l" t="t" r="r" b="b"/>
              <a:pathLst>
                <a:path w="281304" h="551815">
                  <a:moveTo>
                    <a:pt x="219297" y="0"/>
                  </a:moveTo>
                  <a:lnTo>
                    <a:pt x="226342" y="62089"/>
                  </a:lnTo>
                  <a:lnTo>
                    <a:pt x="223758" y="123470"/>
                  </a:lnTo>
                  <a:lnTo>
                    <a:pt x="213085" y="183443"/>
                  </a:lnTo>
                  <a:lnTo>
                    <a:pt x="195861" y="241303"/>
                  </a:lnTo>
                  <a:lnTo>
                    <a:pt x="173625" y="296350"/>
                  </a:lnTo>
                  <a:lnTo>
                    <a:pt x="147916" y="347882"/>
                  </a:lnTo>
                  <a:lnTo>
                    <a:pt x="120274" y="395196"/>
                  </a:lnTo>
                  <a:lnTo>
                    <a:pt x="92237" y="437590"/>
                  </a:lnTo>
                  <a:lnTo>
                    <a:pt x="65345" y="474362"/>
                  </a:lnTo>
                  <a:lnTo>
                    <a:pt x="41136" y="504810"/>
                  </a:lnTo>
                  <a:lnTo>
                    <a:pt x="6924" y="543928"/>
                  </a:lnTo>
                  <a:lnTo>
                    <a:pt x="0" y="551192"/>
                  </a:lnTo>
                  <a:lnTo>
                    <a:pt x="777" y="551192"/>
                  </a:lnTo>
                  <a:lnTo>
                    <a:pt x="227314" y="393347"/>
                  </a:lnTo>
                  <a:lnTo>
                    <a:pt x="281053" y="211844"/>
                  </a:lnTo>
                  <a:lnTo>
                    <a:pt x="249284" y="62216"/>
                  </a:lnTo>
                  <a:lnTo>
                    <a:pt x="219297" y="0"/>
                  </a:lnTo>
                  <a:close/>
                </a:path>
              </a:pathLst>
            </a:custGeom>
            <a:solidFill>
              <a:srgbClr val="E91C23">
                <a:alpha val="29998"/>
              </a:srgbClr>
            </a:solidFill>
          </p:spPr>
          <p:txBody>
            <a:bodyPr wrap="square" lIns="0" tIns="0" rIns="0" bIns="0" rtlCol="0"/>
            <a:lstStyle/>
            <a:p>
              <a:endParaRPr lang="fr-CA"/>
            </a:p>
          </p:txBody>
        </p:sp>
        <p:sp>
          <p:nvSpPr>
            <p:cNvPr id="122" name="object 17">
              <a:extLst>
                <a:ext uri="{FF2B5EF4-FFF2-40B4-BE49-F238E27FC236}">
                  <a16:creationId xmlns:a16="http://schemas.microsoft.com/office/drawing/2014/main" id="{0808EECE-E137-D444-BCF2-7798C8A7C149}"/>
                </a:ext>
              </a:extLst>
            </p:cNvPr>
            <p:cNvSpPr/>
            <p:nvPr/>
          </p:nvSpPr>
          <p:spPr>
            <a:xfrm>
              <a:off x="7466745" y="7147929"/>
              <a:ext cx="436245" cy="1018540"/>
            </a:xfrm>
            <a:custGeom>
              <a:avLst/>
              <a:gdLst/>
              <a:ahLst/>
              <a:cxnLst/>
              <a:rect l="l" t="t" r="r" b="b"/>
              <a:pathLst>
                <a:path w="436245" h="1018540">
                  <a:moveTo>
                    <a:pt x="403192" y="144499"/>
                  </a:moveTo>
                  <a:lnTo>
                    <a:pt x="408607" y="283799"/>
                  </a:lnTo>
                  <a:lnTo>
                    <a:pt x="364831" y="510231"/>
                  </a:lnTo>
                  <a:lnTo>
                    <a:pt x="223217" y="678959"/>
                  </a:lnTo>
                  <a:lnTo>
                    <a:pt x="168262" y="711361"/>
                  </a:lnTo>
                  <a:lnTo>
                    <a:pt x="121117" y="744551"/>
                  </a:lnTo>
                  <a:lnTo>
                    <a:pt x="81741" y="778017"/>
                  </a:lnTo>
                  <a:lnTo>
                    <a:pt x="50095" y="811250"/>
                  </a:lnTo>
                  <a:lnTo>
                    <a:pt x="26137" y="843740"/>
                  </a:lnTo>
                  <a:lnTo>
                    <a:pt x="1130" y="904447"/>
                  </a:lnTo>
                  <a:lnTo>
                    <a:pt x="0" y="931645"/>
                  </a:lnTo>
                  <a:lnTo>
                    <a:pt x="6398" y="956058"/>
                  </a:lnTo>
                  <a:lnTo>
                    <a:pt x="41622" y="994490"/>
                  </a:lnTo>
                  <a:lnTo>
                    <a:pt x="106480" y="1015662"/>
                  </a:lnTo>
                  <a:lnTo>
                    <a:pt x="149922" y="1018500"/>
                  </a:lnTo>
                  <a:lnTo>
                    <a:pt x="215438" y="957832"/>
                  </a:lnTo>
                  <a:lnTo>
                    <a:pt x="344474" y="771842"/>
                  </a:lnTo>
                  <a:lnTo>
                    <a:pt x="435757" y="454557"/>
                  </a:lnTo>
                  <a:lnTo>
                    <a:pt x="403192" y="144499"/>
                  </a:lnTo>
                  <a:close/>
                </a:path>
                <a:path w="436245" h="1018540">
                  <a:moveTo>
                    <a:pt x="388015" y="0"/>
                  </a:moveTo>
                  <a:lnTo>
                    <a:pt x="403192" y="144499"/>
                  </a:lnTo>
                  <a:lnTo>
                    <a:pt x="400887" y="85207"/>
                  </a:lnTo>
                  <a:lnTo>
                    <a:pt x="388015" y="0"/>
                  </a:lnTo>
                  <a:close/>
                </a:path>
              </a:pathLst>
            </a:custGeom>
            <a:solidFill>
              <a:srgbClr val="F2901D">
                <a:alpha val="29998"/>
              </a:srgbClr>
            </a:solidFill>
          </p:spPr>
          <p:txBody>
            <a:bodyPr wrap="square" lIns="0" tIns="0" rIns="0" bIns="0" rtlCol="0"/>
            <a:lstStyle/>
            <a:p>
              <a:endParaRPr lang="fr-CA"/>
            </a:p>
          </p:txBody>
        </p:sp>
        <p:sp>
          <p:nvSpPr>
            <p:cNvPr id="123" name="object 18">
              <a:extLst>
                <a:ext uri="{FF2B5EF4-FFF2-40B4-BE49-F238E27FC236}">
                  <a16:creationId xmlns:a16="http://schemas.microsoft.com/office/drawing/2014/main" id="{6F92862D-6361-CE4F-92FB-B05F5519274B}"/>
                </a:ext>
              </a:extLst>
            </p:cNvPr>
            <p:cNvSpPr/>
            <p:nvPr/>
          </p:nvSpPr>
          <p:spPr>
            <a:xfrm>
              <a:off x="6588624" y="6086868"/>
              <a:ext cx="411480" cy="1612900"/>
            </a:xfrm>
            <a:custGeom>
              <a:avLst/>
              <a:gdLst/>
              <a:ahLst/>
              <a:cxnLst/>
              <a:rect l="l" t="t" r="r" b="b"/>
              <a:pathLst>
                <a:path w="411479" h="1612900">
                  <a:moveTo>
                    <a:pt x="2578" y="0"/>
                  </a:moveTo>
                  <a:lnTo>
                    <a:pt x="0" y="72288"/>
                  </a:lnTo>
                  <a:lnTo>
                    <a:pt x="9435" y="259967"/>
                  </a:lnTo>
                  <a:lnTo>
                    <a:pt x="56642" y="519253"/>
                  </a:lnTo>
                  <a:lnTo>
                    <a:pt x="167376" y="806364"/>
                  </a:lnTo>
                  <a:lnTo>
                    <a:pt x="272386" y="1093512"/>
                  </a:lnTo>
                  <a:lnTo>
                    <a:pt x="307001" y="1352793"/>
                  </a:lnTo>
                  <a:lnTo>
                    <a:pt x="303845" y="1540451"/>
                  </a:lnTo>
                  <a:lnTo>
                    <a:pt x="295543" y="1612728"/>
                  </a:lnTo>
                  <a:lnTo>
                    <a:pt x="331887" y="1546755"/>
                  </a:lnTo>
                  <a:lnTo>
                    <a:pt x="393989" y="1371376"/>
                  </a:lnTo>
                  <a:lnTo>
                    <a:pt x="411448" y="1120400"/>
                  </a:lnTo>
                  <a:lnTo>
                    <a:pt x="313866" y="827637"/>
                  </a:lnTo>
                  <a:lnTo>
                    <a:pt x="164782" y="528227"/>
                  </a:lnTo>
                  <a:lnTo>
                    <a:pt x="68937" y="262626"/>
                  </a:lnTo>
                  <a:lnTo>
                    <a:pt x="17735" y="72621"/>
                  </a:lnTo>
                  <a:lnTo>
                    <a:pt x="2578" y="0"/>
                  </a:lnTo>
                  <a:close/>
                </a:path>
              </a:pathLst>
            </a:custGeom>
            <a:solidFill>
              <a:srgbClr val="F2901D">
                <a:alpha val="29998"/>
              </a:srgbClr>
            </a:solidFill>
          </p:spPr>
          <p:txBody>
            <a:bodyPr wrap="square" lIns="0" tIns="0" rIns="0" bIns="0" rtlCol="0"/>
            <a:lstStyle/>
            <a:p>
              <a:endParaRPr lang="fr-CA"/>
            </a:p>
          </p:txBody>
        </p:sp>
        <p:sp>
          <p:nvSpPr>
            <p:cNvPr id="124" name="object 19">
              <a:extLst>
                <a:ext uri="{FF2B5EF4-FFF2-40B4-BE49-F238E27FC236}">
                  <a16:creationId xmlns:a16="http://schemas.microsoft.com/office/drawing/2014/main" id="{3C81E79D-C1BE-4F43-B3DE-737629BDBDAC}"/>
                </a:ext>
              </a:extLst>
            </p:cNvPr>
            <p:cNvSpPr/>
            <p:nvPr/>
          </p:nvSpPr>
          <p:spPr>
            <a:xfrm>
              <a:off x="5574074" y="8145241"/>
              <a:ext cx="22860" cy="84455"/>
            </a:xfrm>
            <a:custGeom>
              <a:avLst/>
              <a:gdLst/>
              <a:ahLst/>
              <a:cxnLst/>
              <a:rect l="l" t="t" r="r" b="b"/>
              <a:pathLst>
                <a:path w="22860" h="84454">
                  <a:moveTo>
                    <a:pt x="9889" y="0"/>
                  </a:moveTo>
                  <a:lnTo>
                    <a:pt x="8741" y="5871"/>
                  </a:lnTo>
                  <a:lnTo>
                    <a:pt x="6113" y="22011"/>
                  </a:lnTo>
                  <a:lnTo>
                    <a:pt x="2860" y="48488"/>
                  </a:lnTo>
                  <a:lnTo>
                    <a:pt x="0" y="84358"/>
                  </a:lnTo>
                  <a:lnTo>
                    <a:pt x="22852" y="84358"/>
                  </a:lnTo>
                  <a:lnTo>
                    <a:pt x="16724" y="49249"/>
                  </a:lnTo>
                  <a:lnTo>
                    <a:pt x="12724" y="22687"/>
                  </a:lnTo>
                  <a:lnTo>
                    <a:pt x="10519" y="5618"/>
                  </a:lnTo>
                  <a:lnTo>
                    <a:pt x="9889" y="0"/>
                  </a:lnTo>
                  <a:close/>
                </a:path>
              </a:pathLst>
            </a:custGeom>
            <a:solidFill>
              <a:srgbClr val="F2901D">
                <a:alpha val="29998"/>
              </a:srgbClr>
            </a:solidFill>
          </p:spPr>
          <p:txBody>
            <a:bodyPr wrap="square" lIns="0" tIns="0" rIns="0" bIns="0" rtlCol="0"/>
            <a:lstStyle/>
            <a:p>
              <a:endParaRPr lang="fr-CA"/>
            </a:p>
          </p:txBody>
        </p:sp>
        <p:sp>
          <p:nvSpPr>
            <p:cNvPr id="125" name="object 20">
              <a:extLst>
                <a:ext uri="{FF2B5EF4-FFF2-40B4-BE49-F238E27FC236}">
                  <a16:creationId xmlns:a16="http://schemas.microsoft.com/office/drawing/2014/main" id="{5729749B-C543-5A43-94E5-F8B60A965E79}"/>
                </a:ext>
              </a:extLst>
            </p:cNvPr>
            <p:cNvSpPr/>
            <p:nvPr/>
          </p:nvSpPr>
          <p:spPr>
            <a:xfrm>
              <a:off x="6197572" y="7423707"/>
              <a:ext cx="173990" cy="806450"/>
            </a:xfrm>
            <a:custGeom>
              <a:avLst/>
              <a:gdLst/>
              <a:ahLst/>
              <a:cxnLst/>
              <a:rect l="l" t="t" r="r" b="b"/>
              <a:pathLst>
                <a:path w="173989" h="806450">
                  <a:moveTo>
                    <a:pt x="64018" y="0"/>
                  </a:moveTo>
                  <a:lnTo>
                    <a:pt x="37676" y="89654"/>
                  </a:lnTo>
                  <a:lnTo>
                    <a:pt x="0" y="306235"/>
                  </a:lnTo>
                  <a:lnTo>
                    <a:pt x="13016" y="571171"/>
                  </a:lnTo>
                  <a:lnTo>
                    <a:pt x="138750" y="805892"/>
                  </a:lnTo>
                  <a:lnTo>
                    <a:pt x="173944" y="805892"/>
                  </a:lnTo>
                  <a:lnTo>
                    <a:pt x="165499" y="783742"/>
                  </a:lnTo>
                  <a:lnTo>
                    <a:pt x="156024" y="757255"/>
                  </a:lnTo>
                  <a:lnTo>
                    <a:pt x="135047" y="691765"/>
                  </a:lnTo>
                  <a:lnTo>
                    <a:pt x="124077" y="653007"/>
                  </a:lnTo>
                  <a:lnTo>
                    <a:pt x="113140" y="610405"/>
                  </a:lnTo>
                  <a:lnTo>
                    <a:pt x="102501" y="564081"/>
                  </a:lnTo>
                  <a:lnTo>
                    <a:pt x="92427" y="514159"/>
                  </a:lnTo>
                  <a:lnTo>
                    <a:pt x="83182" y="460761"/>
                  </a:lnTo>
                  <a:lnTo>
                    <a:pt x="75033" y="404011"/>
                  </a:lnTo>
                  <a:lnTo>
                    <a:pt x="68245" y="344032"/>
                  </a:lnTo>
                  <a:lnTo>
                    <a:pt x="63084" y="280946"/>
                  </a:lnTo>
                  <a:lnTo>
                    <a:pt x="59815" y="214877"/>
                  </a:lnTo>
                  <a:lnTo>
                    <a:pt x="58704" y="145947"/>
                  </a:lnTo>
                  <a:lnTo>
                    <a:pt x="60016" y="74281"/>
                  </a:lnTo>
                  <a:lnTo>
                    <a:pt x="64018" y="0"/>
                  </a:lnTo>
                  <a:close/>
                </a:path>
              </a:pathLst>
            </a:custGeom>
            <a:solidFill>
              <a:srgbClr val="F2901D">
                <a:alpha val="29998"/>
              </a:srgbClr>
            </a:solidFill>
          </p:spPr>
          <p:txBody>
            <a:bodyPr wrap="square" lIns="0" tIns="0" rIns="0" bIns="0" rtlCol="0"/>
            <a:lstStyle/>
            <a:p>
              <a:endParaRPr lang="fr-CA"/>
            </a:p>
          </p:txBody>
        </p:sp>
        <p:sp>
          <p:nvSpPr>
            <p:cNvPr id="126" name="object 21">
              <a:extLst>
                <a:ext uri="{FF2B5EF4-FFF2-40B4-BE49-F238E27FC236}">
                  <a16:creationId xmlns:a16="http://schemas.microsoft.com/office/drawing/2014/main" id="{D5D5AF80-9366-4D4F-BBF5-1660224C1E66}"/>
                </a:ext>
              </a:extLst>
            </p:cNvPr>
            <p:cNvSpPr/>
            <p:nvPr/>
          </p:nvSpPr>
          <p:spPr>
            <a:xfrm>
              <a:off x="7466440" y="2832100"/>
              <a:ext cx="3872229" cy="5397500"/>
            </a:xfrm>
            <a:custGeom>
              <a:avLst/>
              <a:gdLst/>
              <a:ahLst/>
              <a:cxnLst/>
              <a:rect l="l" t="t" r="r" b="b"/>
              <a:pathLst>
                <a:path w="3872229" h="5397500">
                  <a:moveTo>
                    <a:pt x="330872" y="3670300"/>
                  </a:moveTo>
                  <a:lnTo>
                    <a:pt x="300556" y="3708400"/>
                  </a:lnTo>
                  <a:lnTo>
                    <a:pt x="225617" y="3848100"/>
                  </a:lnTo>
                  <a:lnTo>
                    <a:pt x="130064" y="4102100"/>
                  </a:lnTo>
                  <a:lnTo>
                    <a:pt x="37907" y="4533900"/>
                  </a:lnTo>
                  <a:lnTo>
                    <a:pt x="30390" y="4584700"/>
                  </a:lnTo>
                  <a:lnTo>
                    <a:pt x="23757" y="4635500"/>
                  </a:lnTo>
                  <a:lnTo>
                    <a:pt x="17986" y="4686300"/>
                  </a:lnTo>
                  <a:lnTo>
                    <a:pt x="13057" y="4737100"/>
                  </a:lnTo>
                  <a:lnTo>
                    <a:pt x="8949" y="4787900"/>
                  </a:lnTo>
                  <a:lnTo>
                    <a:pt x="5641" y="4838700"/>
                  </a:lnTo>
                  <a:lnTo>
                    <a:pt x="3113" y="4889500"/>
                  </a:lnTo>
                  <a:lnTo>
                    <a:pt x="1344" y="4940300"/>
                  </a:lnTo>
                  <a:lnTo>
                    <a:pt x="313" y="4991100"/>
                  </a:lnTo>
                  <a:lnTo>
                    <a:pt x="0" y="5041900"/>
                  </a:lnTo>
                  <a:lnTo>
                    <a:pt x="383" y="5092700"/>
                  </a:lnTo>
                  <a:lnTo>
                    <a:pt x="1442" y="5143500"/>
                  </a:lnTo>
                  <a:lnTo>
                    <a:pt x="3156" y="5194300"/>
                  </a:lnTo>
                  <a:lnTo>
                    <a:pt x="5504" y="5245100"/>
                  </a:lnTo>
                  <a:lnTo>
                    <a:pt x="8467" y="5295900"/>
                  </a:lnTo>
                  <a:lnTo>
                    <a:pt x="12022" y="5346700"/>
                  </a:lnTo>
                  <a:lnTo>
                    <a:pt x="16149" y="5397500"/>
                  </a:lnTo>
                  <a:lnTo>
                    <a:pt x="3244784" y="5397500"/>
                  </a:lnTo>
                  <a:lnTo>
                    <a:pt x="3237486" y="5384800"/>
                  </a:lnTo>
                  <a:lnTo>
                    <a:pt x="3231588" y="5372100"/>
                  </a:lnTo>
                  <a:lnTo>
                    <a:pt x="3227037" y="5346700"/>
                  </a:lnTo>
                  <a:lnTo>
                    <a:pt x="3223784" y="5321300"/>
                  </a:lnTo>
                  <a:lnTo>
                    <a:pt x="358406" y="5321300"/>
                  </a:lnTo>
                  <a:lnTo>
                    <a:pt x="289154" y="5257800"/>
                  </a:lnTo>
                  <a:lnTo>
                    <a:pt x="257677" y="5181600"/>
                  </a:lnTo>
                  <a:lnTo>
                    <a:pt x="168668" y="4711700"/>
                  </a:lnTo>
                  <a:lnTo>
                    <a:pt x="204989" y="4216400"/>
                  </a:lnTo>
                  <a:lnTo>
                    <a:pt x="285953" y="3835400"/>
                  </a:lnTo>
                  <a:lnTo>
                    <a:pt x="330872" y="3670300"/>
                  </a:lnTo>
                  <a:close/>
                </a:path>
                <a:path w="3872229" h="5397500">
                  <a:moveTo>
                    <a:pt x="3718752" y="4622800"/>
                  </a:moveTo>
                  <a:lnTo>
                    <a:pt x="3711591" y="4711700"/>
                  </a:lnTo>
                  <a:lnTo>
                    <a:pt x="3674077" y="4940300"/>
                  </a:lnTo>
                  <a:lnTo>
                    <a:pt x="3582157" y="5194300"/>
                  </a:lnTo>
                  <a:lnTo>
                    <a:pt x="3411784" y="5397500"/>
                  </a:lnTo>
                  <a:lnTo>
                    <a:pt x="3872069" y="5397500"/>
                  </a:lnTo>
                  <a:lnTo>
                    <a:pt x="3862895" y="5092700"/>
                  </a:lnTo>
                  <a:lnTo>
                    <a:pt x="3808550" y="4838700"/>
                  </a:lnTo>
                  <a:lnTo>
                    <a:pt x="3747635" y="4673600"/>
                  </a:lnTo>
                  <a:lnTo>
                    <a:pt x="3718752" y="4622800"/>
                  </a:lnTo>
                  <a:close/>
                </a:path>
                <a:path w="3872229" h="5397500">
                  <a:moveTo>
                    <a:pt x="733777" y="2921000"/>
                  </a:moveTo>
                  <a:lnTo>
                    <a:pt x="711771" y="2959100"/>
                  </a:lnTo>
                  <a:lnTo>
                    <a:pt x="690968" y="2997200"/>
                  </a:lnTo>
                  <a:lnTo>
                    <a:pt x="671333" y="3035300"/>
                  </a:lnTo>
                  <a:lnTo>
                    <a:pt x="652832" y="3060700"/>
                  </a:lnTo>
                  <a:lnTo>
                    <a:pt x="635433" y="3098800"/>
                  </a:lnTo>
                  <a:lnTo>
                    <a:pt x="619102" y="3136900"/>
                  </a:lnTo>
                  <a:lnTo>
                    <a:pt x="603804" y="3162300"/>
                  </a:lnTo>
                  <a:lnTo>
                    <a:pt x="589508" y="3200400"/>
                  </a:lnTo>
                  <a:lnTo>
                    <a:pt x="576178" y="3225800"/>
                  </a:lnTo>
                  <a:lnTo>
                    <a:pt x="563782" y="3251200"/>
                  </a:lnTo>
                  <a:lnTo>
                    <a:pt x="552286" y="3289300"/>
                  </a:lnTo>
                  <a:lnTo>
                    <a:pt x="541656" y="3314700"/>
                  </a:lnTo>
                  <a:lnTo>
                    <a:pt x="531860" y="3352800"/>
                  </a:lnTo>
                  <a:lnTo>
                    <a:pt x="514631" y="3416300"/>
                  </a:lnTo>
                  <a:lnTo>
                    <a:pt x="507132" y="3454400"/>
                  </a:lnTo>
                  <a:lnTo>
                    <a:pt x="500332" y="3492500"/>
                  </a:lnTo>
                  <a:lnTo>
                    <a:pt x="494196" y="3530600"/>
                  </a:lnTo>
                  <a:lnTo>
                    <a:pt x="488693" y="3568700"/>
                  </a:lnTo>
                  <a:lnTo>
                    <a:pt x="483788" y="3619500"/>
                  </a:lnTo>
                  <a:lnTo>
                    <a:pt x="479447" y="3657600"/>
                  </a:lnTo>
                  <a:lnTo>
                    <a:pt x="475637" y="3708400"/>
                  </a:lnTo>
                  <a:lnTo>
                    <a:pt x="472325" y="3759200"/>
                  </a:lnTo>
                  <a:lnTo>
                    <a:pt x="469477" y="3810000"/>
                  </a:lnTo>
                  <a:lnTo>
                    <a:pt x="467059" y="3873500"/>
                  </a:lnTo>
                  <a:lnTo>
                    <a:pt x="465039" y="3937000"/>
                  </a:lnTo>
                  <a:lnTo>
                    <a:pt x="463381" y="4000500"/>
                  </a:lnTo>
                  <a:lnTo>
                    <a:pt x="462053" y="4076700"/>
                  </a:lnTo>
                  <a:lnTo>
                    <a:pt x="461022" y="4140200"/>
                  </a:lnTo>
                  <a:lnTo>
                    <a:pt x="460253" y="4229100"/>
                  </a:lnTo>
                  <a:lnTo>
                    <a:pt x="459714" y="4305300"/>
                  </a:lnTo>
                  <a:lnTo>
                    <a:pt x="459370" y="4394200"/>
                  </a:lnTo>
                  <a:lnTo>
                    <a:pt x="459234" y="4470400"/>
                  </a:lnTo>
                  <a:lnTo>
                    <a:pt x="459135" y="4597400"/>
                  </a:lnTo>
                  <a:lnTo>
                    <a:pt x="427657" y="5168900"/>
                  </a:lnTo>
                  <a:lnTo>
                    <a:pt x="358406" y="5321300"/>
                  </a:lnTo>
                  <a:lnTo>
                    <a:pt x="3223784" y="5321300"/>
                  </a:lnTo>
                  <a:lnTo>
                    <a:pt x="3221777" y="5295900"/>
                  </a:lnTo>
                  <a:lnTo>
                    <a:pt x="3220965" y="5257800"/>
                  </a:lnTo>
                  <a:lnTo>
                    <a:pt x="3222720" y="5194300"/>
                  </a:lnTo>
                  <a:lnTo>
                    <a:pt x="3225187" y="5156200"/>
                  </a:lnTo>
                  <a:lnTo>
                    <a:pt x="3228643" y="5118100"/>
                  </a:lnTo>
                  <a:lnTo>
                    <a:pt x="3233040" y="5080000"/>
                  </a:lnTo>
                  <a:lnTo>
                    <a:pt x="3238325" y="5041900"/>
                  </a:lnTo>
                  <a:lnTo>
                    <a:pt x="3244447" y="4991100"/>
                  </a:lnTo>
                  <a:lnTo>
                    <a:pt x="3251356" y="4953000"/>
                  </a:lnTo>
                  <a:lnTo>
                    <a:pt x="3259001" y="4902200"/>
                  </a:lnTo>
                  <a:lnTo>
                    <a:pt x="3267329" y="4851400"/>
                  </a:lnTo>
                  <a:lnTo>
                    <a:pt x="3276291" y="4800600"/>
                  </a:lnTo>
                  <a:lnTo>
                    <a:pt x="3285836" y="4749800"/>
                  </a:lnTo>
                  <a:lnTo>
                    <a:pt x="3295911" y="4699000"/>
                  </a:lnTo>
                  <a:lnTo>
                    <a:pt x="3306467" y="4635500"/>
                  </a:lnTo>
                  <a:lnTo>
                    <a:pt x="3317451" y="4584700"/>
                  </a:lnTo>
                  <a:lnTo>
                    <a:pt x="3328814" y="4533900"/>
                  </a:lnTo>
                  <a:lnTo>
                    <a:pt x="3340503" y="4470400"/>
                  </a:lnTo>
                  <a:lnTo>
                    <a:pt x="3352468" y="4406900"/>
                  </a:lnTo>
                  <a:lnTo>
                    <a:pt x="3377022" y="4292600"/>
                  </a:lnTo>
                  <a:lnTo>
                    <a:pt x="3389509" y="4229100"/>
                  </a:lnTo>
                  <a:lnTo>
                    <a:pt x="3427194" y="4038600"/>
                  </a:lnTo>
                  <a:lnTo>
                    <a:pt x="3432180" y="4013200"/>
                  </a:lnTo>
                  <a:lnTo>
                    <a:pt x="2851339" y="4013200"/>
                  </a:lnTo>
                  <a:lnTo>
                    <a:pt x="2837885" y="4000500"/>
                  </a:lnTo>
                  <a:lnTo>
                    <a:pt x="2825360" y="4000500"/>
                  </a:lnTo>
                  <a:lnTo>
                    <a:pt x="2813852" y="3987800"/>
                  </a:lnTo>
                  <a:lnTo>
                    <a:pt x="2803446" y="3975100"/>
                  </a:lnTo>
                  <a:lnTo>
                    <a:pt x="2794227" y="3949700"/>
                  </a:lnTo>
                  <a:lnTo>
                    <a:pt x="2786281" y="3937000"/>
                  </a:lnTo>
                  <a:lnTo>
                    <a:pt x="2774552" y="3886200"/>
                  </a:lnTo>
                  <a:lnTo>
                    <a:pt x="2768944" y="3835400"/>
                  </a:lnTo>
                  <a:lnTo>
                    <a:pt x="2768649" y="3797300"/>
                  </a:lnTo>
                  <a:lnTo>
                    <a:pt x="2770142" y="3759200"/>
                  </a:lnTo>
                  <a:lnTo>
                    <a:pt x="2773509" y="3721100"/>
                  </a:lnTo>
                  <a:lnTo>
                    <a:pt x="2778834" y="3683000"/>
                  </a:lnTo>
                  <a:lnTo>
                    <a:pt x="2786204" y="3632200"/>
                  </a:lnTo>
                  <a:lnTo>
                    <a:pt x="2789371" y="3619500"/>
                  </a:lnTo>
                  <a:lnTo>
                    <a:pt x="843703" y="3619500"/>
                  </a:lnTo>
                  <a:lnTo>
                    <a:pt x="726081" y="3505200"/>
                  </a:lnTo>
                  <a:lnTo>
                    <a:pt x="699455" y="3263900"/>
                  </a:lnTo>
                  <a:lnTo>
                    <a:pt x="717471" y="3022600"/>
                  </a:lnTo>
                  <a:lnTo>
                    <a:pt x="733777" y="2921000"/>
                  </a:lnTo>
                  <a:close/>
                </a:path>
                <a:path w="3872229" h="5397500">
                  <a:moveTo>
                    <a:pt x="2986235" y="2082800"/>
                  </a:moveTo>
                  <a:lnTo>
                    <a:pt x="3034301" y="2159000"/>
                  </a:lnTo>
                  <a:lnTo>
                    <a:pt x="3137298" y="2374900"/>
                  </a:lnTo>
                  <a:lnTo>
                    <a:pt x="3233425" y="2743200"/>
                  </a:lnTo>
                  <a:lnTo>
                    <a:pt x="3260879" y="3263900"/>
                  </a:lnTo>
                  <a:lnTo>
                    <a:pt x="3257734" y="3314700"/>
                  </a:lnTo>
                  <a:lnTo>
                    <a:pt x="3253034" y="3365500"/>
                  </a:lnTo>
                  <a:lnTo>
                    <a:pt x="3246864" y="3416300"/>
                  </a:lnTo>
                  <a:lnTo>
                    <a:pt x="3239309" y="3467100"/>
                  </a:lnTo>
                  <a:lnTo>
                    <a:pt x="3230457" y="3505200"/>
                  </a:lnTo>
                  <a:lnTo>
                    <a:pt x="3220392" y="3556000"/>
                  </a:lnTo>
                  <a:lnTo>
                    <a:pt x="3209199" y="3594100"/>
                  </a:lnTo>
                  <a:lnTo>
                    <a:pt x="3196966" y="3632200"/>
                  </a:lnTo>
                  <a:lnTo>
                    <a:pt x="3183777" y="3670300"/>
                  </a:lnTo>
                  <a:lnTo>
                    <a:pt x="3169718" y="3708400"/>
                  </a:lnTo>
                  <a:lnTo>
                    <a:pt x="3154875" y="3746500"/>
                  </a:lnTo>
                  <a:lnTo>
                    <a:pt x="3139333" y="3771900"/>
                  </a:lnTo>
                  <a:lnTo>
                    <a:pt x="3123179" y="3810000"/>
                  </a:lnTo>
                  <a:lnTo>
                    <a:pt x="3089376" y="3860800"/>
                  </a:lnTo>
                  <a:lnTo>
                    <a:pt x="3054151" y="3911600"/>
                  </a:lnTo>
                  <a:lnTo>
                    <a:pt x="3036219" y="3924300"/>
                  </a:lnTo>
                  <a:lnTo>
                    <a:pt x="3018189" y="3949700"/>
                  </a:lnTo>
                  <a:lnTo>
                    <a:pt x="2982177" y="3975100"/>
                  </a:lnTo>
                  <a:lnTo>
                    <a:pt x="2946801" y="4000500"/>
                  </a:lnTo>
                  <a:lnTo>
                    <a:pt x="2929565" y="4013200"/>
                  </a:lnTo>
                  <a:lnTo>
                    <a:pt x="3432180" y="4013200"/>
                  </a:lnTo>
                  <a:lnTo>
                    <a:pt x="3439660" y="3975100"/>
                  </a:lnTo>
                  <a:lnTo>
                    <a:pt x="3451994" y="3911600"/>
                  </a:lnTo>
                  <a:lnTo>
                    <a:pt x="3464145" y="3848100"/>
                  </a:lnTo>
                  <a:lnTo>
                    <a:pt x="3476060" y="3771900"/>
                  </a:lnTo>
                  <a:lnTo>
                    <a:pt x="3487690" y="3708400"/>
                  </a:lnTo>
                  <a:lnTo>
                    <a:pt x="3498983" y="3644900"/>
                  </a:lnTo>
                  <a:lnTo>
                    <a:pt x="3488433" y="2997200"/>
                  </a:lnTo>
                  <a:lnTo>
                    <a:pt x="3304446" y="2501900"/>
                  </a:lnTo>
                  <a:lnTo>
                    <a:pt x="3089540" y="2184400"/>
                  </a:lnTo>
                  <a:lnTo>
                    <a:pt x="2986235" y="2082800"/>
                  </a:lnTo>
                  <a:close/>
                </a:path>
                <a:path w="3872229" h="5397500">
                  <a:moveTo>
                    <a:pt x="1502909" y="889000"/>
                  </a:moveTo>
                  <a:lnTo>
                    <a:pt x="1414208" y="990600"/>
                  </a:lnTo>
                  <a:lnTo>
                    <a:pt x="1232806" y="1219200"/>
                  </a:lnTo>
                  <a:lnTo>
                    <a:pt x="1085757" y="1549400"/>
                  </a:lnTo>
                  <a:lnTo>
                    <a:pt x="1100116" y="1917700"/>
                  </a:lnTo>
                  <a:lnTo>
                    <a:pt x="1113442" y="1955800"/>
                  </a:lnTo>
                  <a:lnTo>
                    <a:pt x="1125287" y="1993900"/>
                  </a:lnTo>
                  <a:lnTo>
                    <a:pt x="1135686" y="2044700"/>
                  </a:lnTo>
                  <a:lnTo>
                    <a:pt x="1144674" y="2095500"/>
                  </a:lnTo>
                  <a:lnTo>
                    <a:pt x="1152286" y="2133600"/>
                  </a:lnTo>
                  <a:lnTo>
                    <a:pt x="1158557" y="2184400"/>
                  </a:lnTo>
                  <a:lnTo>
                    <a:pt x="1163523" y="2235200"/>
                  </a:lnTo>
                  <a:lnTo>
                    <a:pt x="1167218" y="2298700"/>
                  </a:lnTo>
                  <a:lnTo>
                    <a:pt x="1169678" y="2349500"/>
                  </a:lnTo>
                  <a:lnTo>
                    <a:pt x="1170939" y="2400300"/>
                  </a:lnTo>
                  <a:lnTo>
                    <a:pt x="1171034" y="2463800"/>
                  </a:lnTo>
                  <a:lnTo>
                    <a:pt x="1170000" y="2514600"/>
                  </a:lnTo>
                  <a:lnTo>
                    <a:pt x="1167872" y="2578100"/>
                  </a:lnTo>
                  <a:lnTo>
                    <a:pt x="1164684" y="2628900"/>
                  </a:lnTo>
                  <a:lnTo>
                    <a:pt x="1160473" y="2692400"/>
                  </a:lnTo>
                  <a:lnTo>
                    <a:pt x="1155272" y="2755900"/>
                  </a:lnTo>
                  <a:lnTo>
                    <a:pt x="1149119" y="2806700"/>
                  </a:lnTo>
                  <a:lnTo>
                    <a:pt x="1142046" y="2870200"/>
                  </a:lnTo>
                  <a:lnTo>
                    <a:pt x="1134091" y="2921000"/>
                  </a:lnTo>
                  <a:lnTo>
                    <a:pt x="1125287" y="2984500"/>
                  </a:lnTo>
                  <a:lnTo>
                    <a:pt x="1115671" y="3035300"/>
                  </a:lnTo>
                  <a:lnTo>
                    <a:pt x="1105277" y="3086100"/>
                  </a:lnTo>
                  <a:lnTo>
                    <a:pt x="1094141" y="3136900"/>
                  </a:lnTo>
                  <a:lnTo>
                    <a:pt x="1082297" y="3187700"/>
                  </a:lnTo>
                  <a:lnTo>
                    <a:pt x="1069781" y="3238500"/>
                  </a:lnTo>
                  <a:lnTo>
                    <a:pt x="1056629" y="3289300"/>
                  </a:lnTo>
                  <a:lnTo>
                    <a:pt x="1042874" y="3327400"/>
                  </a:lnTo>
                  <a:lnTo>
                    <a:pt x="1028554" y="3378200"/>
                  </a:lnTo>
                  <a:lnTo>
                    <a:pt x="1013702" y="3416300"/>
                  </a:lnTo>
                  <a:lnTo>
                    <a:pt x="998354" y="3454400"/>
                  </a:lnTo>
                  <a:lnTo>
                    <a:pt x="982545" y="3479800"/>
                  </a:lnTo>
                  <a:lnTo>
                    <a:pt x="966310" y="3517900"/>
                  </a:lnTo>
                  <a:lnTo>
                    <a:pt x="932704" y="3568700"/>
                  </a:lnTo>
                  <a:lnTo>
                    <a:pt x="897818" y="3594100"/>
                  </a:lnTo>
                  <a:lnTo>
                    <a:pt x="861932" y="3619500"/>
                  </a:lnTo>
                  <a:lnTo>
                    <a:pt x="1911712" y="3619500"/>
                  </a:lnTo>
                  <a:lnTo>
                    <a:pt x="1896651" y="3581400"/>
                  </a:lnTo>
                  <a:lnTo>
                    <a:pt x="1893364" y="3543300"/>
                  </a:lnTo>
                  <a:lnTo>
                    <a:pt x="1893981" y="3517900"/>
                  </a:lnTo>
                  <a:lnTo>
                    <a:pt x="1896209" y="3492500"/>
                  </a:lnTo>
                  <a:lnTo>
                    <a:pt x="1900128" y="3467100"/>
                  </a:lnTo>
                  <a:lnTo>
                    <a:pt x="1905814" y="3429000"/>
                  </a:lnTo>
                  <a:lnTo>
                    <a:pt x="1913254" y="3378200"/>
                  </a:lnTo>
                  <a:lnTo>
                    <a:pt x="1918287" y="3340100"/>
                  </a:lnTo>
                  <a:lnTo>
                    <a:pt x="1921016" y="3289300"/>
                  </a:lnTo>
                  <a:lnTo>
                    <a:pt x="1921546" y="3238500"/>
                  </a:lnTo>
                  <a:lnTo>
                    <a:pt x="1919982" y="3187700"/>
                  </a:lnTo>
                  <a:lnTo>
                    <a:pt x="1916427" y="3136900"/>
                  </a:lnTo>
                  <a:lnTo>
                    <a:pt x="1910985" y="3086100"/>
                  </a:lnTo>
                  <a:lnTo>
                    <a:pt x="1903760" y="3022600"/>
                  </a:lnTo>
                  <a:lnTo>
                    <a:pt x="1894858" y="2971800"/>
                  </a:lnTo>
                  <a:lnTo>
                    <a:pt x="1884381" y="2921000"/>
                  </a:lnTo>
                  <a:lnTo>
                    <a:pt x="1872434" y="2870200"/>
                  </a:lnTo>
                  <a:lnTo>
                    <a:pt x="1859121" y="2819400"/>
                  </a:lnTo>
                  <a:lnTo>
                    <a:pt x="1844547" y="2755900"/>
                  </a:lnTo>
                  <a:lnTo>
                    <a:pt x="1828815" y="2705100"/>
                  </a:lnTo>
                  <a:lnTo>
                    <a:pt x="1812029" y="2654300"/>
                  </a:lnTo>
                  <a:lnTo>
                    <a:pt x="1794295" y="2603500"/>
                  </a:lnTo>
                  <a:lnTo>
                    <a:pt x="1775715" y="2552700"/>
                  </a:lnTo>
                  <a:lnTo>
                    <a:pt x="1756394" y="2501900"/>
                  </a:lnTo>
                  <a:lnTo>
                    <a:pt x="1736436" y="2451100"/>
                  </a:lnTo>
                  <a:lnTo>
                    <a:pt x="1715946" y="2400300"/>
                  </a:lnTo>
                  <a:lnTo>
                    <a:pt x="1695027" y="2349500"/>
                  </a:lnTo>
                  <a:lnTo>
                    <a:pt x="1673784" y="2298700"/>
                  </a:lnTo>
                  <a:lnTo>
                    <a:pt x="1652320" y="2247900"/>
                  </a:lnTo>
                  <a:lnTo>
                    <a:pt x="1630741" y="2197100"/>
                  </a:lnTo>
                  <a:lnTo>
                    <a:pt x="1609149" y="2159000"/>
                  </a:lnTo>
                  <a:lnTo>
                    <a:pt x="1587650" y="2108200"/>
                  </a:lnTo>
                  <a:lnTo>
                    <a:pt x="1566347" y="2070100"/>
                  </a:lnTo>
                  <a:lnTo>
                    <a:pt x="1545344" y="2019300"/>
                  </a:lnTo>
                  <a:lnTo>
                    <a:pt x="1524747" y="1981200"/>
                  </a:lnTo>
                  <a:lnTo>
                    <a:pt x="1504658" y="1943100"/>
                  </a:lnTo>
                  <a:lnTo>
                    <a:pt x="1485182" y="1905000"/>
                  </a:lnTo>
                  <a:lnTo>
                    <a:pt x="1466422" y="1866900"/>
                  </a:lnTo>
                  <a:lnTo>
                    <a:pt x="1448485" y="1841500"/>
                  </a:lnTo>
                  <a:lnTo>
                    <a:pt x="1431472" y="1803400"/>
                  </a:lnTo>
                  <a:lnTo>
                    <a:pt x="1415489" y="1778000"/>
                  </a:lnTo>
                  <a:lnTo>
                    <a:pt x="1387029" y="1727200"/>
                  </a:lnTo>
                  <a:lnTo>
                    <a:pt x="1374760" y="1701800"/>
                  </a:lnTo>
                  <a:lnTo>
                    <a:pt x="1332941" y="1460500"/>
                  </a:lnTo>
                  <a:lnTo>
                    <a:pt x="1383864" y="1193800"/>
                  </a:lnTo>
                  <a:lnTo>
                    <a:pt x="1462272" y="977900"/>
                  </a:lnTo>
                  <a:lnTo>
                    <a:pt x="1502909" y="889000"/>
                  </a:lnTo>
                  <a:close/>
                </a:path>
                <a:path w="3872229" h="5397500">
                  <a:moveTo>
                    <a:pt x="2290380" y="0"/>
                  </a:moveTo>
                  <a:lnTo>
                    <a:pt x="2274711" y="38100"/>
                  </a:lnTo>
                  <a:lnTo>
                    <a:pt x="2259753" y="76200"/>
                  </a:lnTo>
                  <a:lnTo>
                    <a:pt x="2245500" y="114300"/>
                  </a:lnTo>
                  <a:lnTo>
                    <a:pt x="2231948" y="152400"/>
                  </a:lnTo>
                  <a:lnTo>
                    <a:pt x="2219091" y="190500"/>
                  </a:lnTo>
                  <a:lnTo>
                    <a:pt x="2206925" y="241300"/>
                  </a:lnTo>
                  <a:lnTo>
                    <a:pt x="2195444" y="279400"/>
                  </a:lnTo>
                  <a:lnTo>
                    <a:pt x="2184644" y="317500"/>
                  </a:lnTo>
                  <a:lnTo>
                    <a:pt x="2174520" y="368300"/>
                  </a:lnTo>
                  <a:lnTo>
                    <a:pt x="2165067" y="406400"/>
                  </a:lnTo>
                  <a:lnTo>
                    <a:pt x="2156279" y="457200"/>
                  </a:lnTo>
                  <a:lnTo>
                    <a:pt x="2148152" y="508000"/>
                  </a:lnTo>
                  <a:lnTo>
                    <a:pt x="2140681" y="546100"/>
                  </a:lnTo>
                  <a:lnTo>
                    <a:pt x="2133861" y="596900"/>
                  </a:lnTo>
                  <a:lnTo>
                    <a:pt x="2127686" y="647700"/>
                  </a:lnTo>
                  <a:lnTo>
                    <a:pt x="2122153" y="698500"/>
                  </a:lnTo>
                  <a:lnTo>
                    <a:pt x="2117255" y="749300"/>
                  </a:lnTo>
                  <a:lnTo>
                    <a:pt x="2112989" y="800100"/>
                  </a:lnTo>
                  <a:lnTo>
                    <a:pt x="2109348" y="850900"/>
                  </a:lnTo>
                  <a:lnTo>
                    <a:pt x="2106329" y="901700"/>
                  </a:lnTo>
                  <a:lnTo>
                    <a:pt x="2103925" y="952500"/>
                  </a:lnTo>
                  <a:lnTo>
                    <a:pt x="2102133" y="1003300"/>
                  </a:lnTo>
                  <a:lnTo>
                    <a:pt x="2100946" y="1054100"/>
                  </a:lnTo>
                  <a:lnTo>
                    <a:pt x="2100361" y="1104900"/>
                  </a:lnTo>
                  <a:lnTo>
                    <a:pt x="2100372" y="1155700"/>
                  </a:lnTo>
                  <a:lnTo>
                    <a:pt x="2100974" y="1219200"/>
                  </a:lnTo>
                  <a:lnTo>
                    <a:pt x="2102163" y="1270000"/>
                  </a:lnTo>
                  <a:lnTo>
                    <a:pt x="2103932" y="1320800"/>
                  </a:lnTo>
                  <a:lnTo>
                    <a:pt x="2106278" y="1371600"/>
                  </a:lnTo>
                  <a:lnTo>
                    <a:pt x="2109196" y="1422400"/>
                  </a:lnTo>
                  <a:lnTo>
                    <a:pt x="2112679" y="1485900"/>
                  </a:lnTo>
                  <a:lnTo>
                    <a:pt x="2116724" y="1536700"/>
                  </a:lnTo>
                  <a:lnTo>
                    <a:pt x="2121326" y="1587500"/>
                  </a:lnTo>
                  <a:lnTo>
                    <a:pt x="2126479" y="1638300"/>
                  </a:lnTo>
                  <a:lnTo>
                    <a:pt x="2132178" y="1689100"/>
                  </a:lnTo>
                  <a:lnTo>
                    <a:pt x="2138419" y="1739900"/>
                  </a:lnTo>
                  <a:lnTo>
                    <a:pt x="2145196" y="1803400"/>
                  </a:lnTo>
                  <a:lnTo>
                    <a:pt x="2152505" y="1854200"/>
                  </a:lnTo>
                  <a:lnTo>
                    <a:pt x="2160340" y="1905000"/>
                  </a:lnTo>
                  <a:lnTo>
                    <a:pt x="2168697" y="1955800"/>
                  </a:lnTo>
                  <a:lnTo>
                    <a:pt x="2177571" y="2006600"/>
                  </a:lnTo>
                  <a:lnTo>
                    <a:pt x="2186956" y="2057400"/>
                  </a:lnTo>
                  <a:lnTo>
                    <a:pt x="2196849" y="2108200"/>
                  </a:lnTo>
                  <a:lnTo>
                    <a:pt x="2207242" y="2159000"/>
                  </a:lnTo>
                  <a:lnTo>
                    <a:pt x="2218133" y="2209800"/>
                  </a:lnTo>
                  <a:lnTo>
                    <a:pt x="2229515" y="2260600"/>
                  </a:lnTo>
                  <a:lnTo>
                    <a:pt x="2241384" y="2298700"/>
                  </a:lnTo>
                  <a:lnTo>
                    <a:pt x="2253736" y="2349500"/>
                  </a:lnTo>
                  <a:lnTo>
                    <a:pt x="2264803" y="2400300"/>
                  </a:lnTo>
                  <a:lnTo>
                    <a:pt x="2273883" y="2438400"/>
                  </a:lnTo>
                  <a:lnTo>
                    <a:pt x="2281054" y="2489200"/>
                  </a:lnTo>
                  <a:lnTo>
                    <a:pt x="2286394" y="2540000"/>
                  </a:lnTo>
                  <a:lnTo>
                    <a:pt x="2289980" y="2578100"/>
                  </a:lnTo>
                  <a:lnTo>
                    <a:pt x="2291892" y="2628900"/>
                  </a:lnTo>
                  <a:lnTo>
                    <a:pt x="2292208" y="2679700"/>
                  </a:lnTo>
                  <a:lnTo>
                    <a:pt x="2291005" y="2717800"/>
                  </a:lnTo>
                  <a:lnTo>
                    <a:pt x="2288362" y="2768600"/>
                  </a:lnTo>
                  <a:lnTo>
                    <a:pt x="2284358" y="2806700"/>
                  </a:lnTo>
                  <a:lnTo>
                    <a:pt x="2279070" y="2857500"/>
                  </a:lnTo>
                  <a:lnTo>
                    <a:pt x="2272577" y="2895600"/>
                  </a:lnTo>
                  <a:lnTo>
                    <a:pt x="2264957" y="2946400"/>
                  </a:lnTo>
                  <a:lnTo>
                    <a:pt x="2256289" y="2984500"/>
                  </a:lnTo>
                  <a:lnTo>
                    <a:pt x="2246650" y="3035300"/>
                  </a:lnTo>
                  <a:lnTo>
                    <a:pt x="2236118" y="3073400"/>
                  </a:lnTo>
                  <a:lnTo>
                    <a:pt x="2224773" y="3111500"/>
                  </a:lnTo>
                  <a:lnTo>
                    <a:pt x="2212692" y="3149600"/>
                  </a:lnTo>
                  <a:lnTo>
                    <a:pt x="2199953" y="3187700"/>
                  </a:lnTo>
                  <a:lnTo>
                    <a:pt x="2186635" y="3225800"/>
                  </a:lnTo>
                  <a:lnTo>
                    <a:pt x="2172816" y="3263900"/>
                  </a:lnTo>
                  <a:lnTo>
                    <a:pt x="2158574" y="3302000"/>
                  </a:lnTo>
                  <a:lnTo>
                    <a:pt x="2143988" y="3340100"/>
                  </a:lnTo>
                  <a:lnTo>
                    <a:pt x="2114095" y="3390900"/>
                  </a:lnTo>
                  <a:lnTo>
                    <a:pt x="2098944" y="3429000"/>
                  </a:lnTo>
                  <a:lnTo>
                    <a:pt x="2068627" y="3479800"/>
                  </a:lnTo>
                  <a:lnTo>
                    <a:pt x="2053616" y="3505200"/>
                  </a:lnTo>
                  <a:lnTo>
                    <a:pt x="2038809" y="3530600"/>
                  </a:lnTo>
                  <a:lnTo>
                    <a:pt x="2024283" y="3543300"/>
                  </a:lnTo>
                  <a:lnTo>
                    <a:pt x="2010116" y="3568700"/>
                  </a:lnTo>
                  <a:lnTo>
                    <a:pt x="1996388" y="3581400"/>
                  </a:lnTo>
                  <a:lnTo>
                    <a:pt x="1983175" y="3594100"/>
                  </a:lnTo>
                  <a:lnTo>
                    <a:pt x="1970557" y="3606800"/>
                  </a:lnTo>
                  <a:lnTo>
                    <a:pt x="1958612" y="3606800"/>
                  </a:lnTo>
                  <a:lnTo>
                    <a:pt x="1947417" y="3619500"/>
                  </a:lnTo>
                  <a:lnTo>
                    <a:pt x="2789371" y="3619500"/>
                  </a:lnTo>
                  <a:lnTo>
                    <a:pt x="2795704" y="3594100"/>
                  </a:lnTo>
                  <a:lnTo>
                    <a:pt x="2807420" y="3543300"/>
                  </a:lnTo>
                  <a:lnTo>
                    <a:pt x="2821438" y="3479800"/>
                  </a:lnTo>
                  <a:lnTo>
                    <a:pt x="2836493" y="3429000"/>
                  </a:lnTo>
                  <a:lnTo>
                    <a:pt x="2849242" y="3365500"/>
                  </a:lnTo>
                  <a:lnTo>
                    <a:pt x="2859762" y="3314700"/>
                  </a:lnTo>
                  <a:lnTo>
                    <a:pt x="2868132" y="3251200"/>
                  </a:lnTo>
                  <a:lnTo>
                    <a:pt x="2874430" y="3200400"/>
                  </a:lnTo>
                  <a:lnTo>
                    <a:pt x="2878732" y="3136900"/>
                  </a:lnTo>
                  <a:lnTo>
                    <a:pt x="2881118" y="3086100"/>
                  </a:lnTo>
                  <a:lnTo>
                    <a:pt x="2881663" y="3035300"/>
                  </a:lnTo>
                  <a:lnTo>
                    <a:pt x="2880448" y="2984500"/>
                  </a:lnTo>
                  <a:lnTo>
                    <a:pt x="2877548" y="2921000"/>
                  </a:lnTo>
                  <a:lnTo>
                    <a:pt x="2873042" y="2870200"/>
                  </a:lnTo>
                  <a:lnTo>
                    <a:pt x="2867008" y="2819400"/>
                  </a:lnTo>
                  <a:lnTo>
                    <a:pt x="2859524" y="2768600"/>
                  </a:lnTo>
                  <a:lnTo>
                    <a:pt x="2850666" y="2717800"/>
                  </a:lnTo>
                  <a:lnTo>
                    <a:pt x="2840514" y="2667000"/>
                  </a:lnTo>
                  <a:lnTo>
                    <a:pt x="2829144" y="2616200"/>
                  </a:lnTo>
                  <a:lnTo>
                    <a:pt x="2816635" y="2565400"/>
                  </a:lnTo>
                  <a:lnTo>
                    <a:pt x="2803063" y="2527300"/>
                  </a:lnTo>
                  <a:lnTo>
                    <a:pt x="2788508" y="2476500"/>
                  </a:lnTo>
                  <a:lnTo>
                    <a:pt x="2773047" y="2425700"/>
                  </a:lnTo>
                  <a:lnTo>
                    <a:pt x="2756757" y="2387600"/>
                  </a:lnTo>
                  <a:lnTo>
                    <a:pt x="2739716" y="2336800"/>
                  </a:lnTo>
                  <a:lnTo>
                    <a:pt x="2722003" y="2298700"/>
                  </a:lnTo>
                  <a:lnTo>
                    <a:pt x="2703694" y="2247900"/>
                  </a:lnTo>
                  <a:lnTo>
                    <a:pt x="2684868" y="2209800"/>
                  </a:lnTo>
                  <a:lnTo>
                    <a:pt x="2665602" y="2159000"/>
                  </a:lnTo>
                  <a:lnTo>
                    <a:pt x="2645974" y="2120900"/>
                  </a:lnTo>
                  <a:lnTo>
                    <a:pt x="2626062" y="2082800"/>
                  </a:lnTo>
                  <a:lnTo>
                    <a:pt x="2605943" y="2044700"/>
                  </a:lnTo>
                  <a:lnTo>
                    <a:pt x="2585696" y="1993900"/>
                  </a:lnTo>
                  <a:lnTo>
                    <a:pt x="2545127" y="1917700"/>
                  </a:lnTo>
                  <a:lnTo>
                    <a:pt x="2524961" y="1879600"/>
                  </a:lnTo>
                  <a:lnTo>
                    <a:pt x="2504977" y="1841500"/>
                  </a:lnTo>
                  <a:lnTo>
                    <a:pt x="2485253" y="1803400"/>
                  </a:lnTo>
                  <a:lnTo>
                    <a:pt x="2465867" y="1778000"/>
                  </a:lnTo>
                  <a:lnTo>
                    <a:pt x="2446897" y="1739900"/>
                  </a:lnTo>
                  <a:lnTo>
                    <a:pt x="2428420" y="1701800"/>
                  </a:lnTo>
                  <a:lnTo>
                    <a:pt x="2410515" y="1663700"/>
                  </a:lnTo>
                  <a:lnTo>
                    <a:pt x="2393258" y="1638300"/>
                  </a:lnTo>
                  <a:lnTo>
                    <a:pt x="2376729" y="1600200"/>
                  </a:lnTo>
                  <a:lnTo>
                    <a:pt x="2361003" y="1574800"/>
                  </a:lnTo>
                  <a:lnTo>
                    <a:pt x="2346160" y="1536700"/>
                  </a:lnTo>
                  <a:lnTo>
                    <a:pt x="2332277" y="1511300"/>
                  </a:lnTo>
                  <a:lnTo>
                    <a:pt x="2242960" y="1092200"/>
                  </a:lnTo>
                  <a:lnTo>
                    <a:pt x="2237755" y="596900"/>
                  </a:lnTo>
                  <a:lnTo>
                    <a:pt x="2269336" y="177800"/>
                  </a:lnTo>
                  <a:lnTo>
                    <a:pt x="2290380" y="0"/>
                  </a:lnTo>
                  <a:close/>
                </a:path>
              </a:pathLst>
            </a:custGeom>
            <a:solidFill>
              <a:srgbClr val="E91C23">
                <a:alpha val="29998"/>
              </a:srgbClr>
            </a:solidFill>
          </p:spPr>
          <p:txBody>
            <a:bodyPr wrap="square" lIns="0" tIns="0" rIns="0" bIns="0" rtlCol="0"/>
            <a:lstStyle/>
            <a:p>
              <a:endParaRPr lang="fr-CA"/>
            </a:p>
          </p:txBody>
        </p:sp>
        <p:sp>
          <p:nvSpPr>
            <p:cNvPr id="127" name="object 22">
              <a:extLst>
                <a:ext uri="{FF2B5EF4-FFF2-40B4-BE49-F238E27FC236}">
                  <a16:creationId xmlns:a16="http://schemas.microsoft.com/office/drawing/2014/main" id="{1E1A9A6B-662E-6742-9C60-2FF315AF8237}"/>
                </a:ext>
              </a:extLst>
            </p:cNvPr>
            <p:cNvSpPr/>
            <p:nvPr/>
          </p:nvSpPr>
          <p:spPr>
            <a:xfrm>
              <a:off x="11075251" y="5285369"/>
              <a:ext cx="174625" cy="1133475"/>
            </a:xfrm>
            <a:custGeom>
              <a:avLst/>
              <a:gdLst/>
              <a:ahLst/>
              <a:cxnLst/>
              <a:rect l="l" t="t" r="r" b="b"/>
              <a:pathLst>
                <a:path w="174625" h="1133475">
                  <a:moveTo>
                    <a:pt x="0" y="0"/>
                  </a:moveTo>
                  <a:lnTo>
                    <a:pt x="29473" y="101175"/>
                  </a:lnTo>
                  <a:lnTo>
                    <a:pt x="84703" y="364235"/>
                  </a:lnTo>
                  <a:lnTo>
                    <a:pt x="115905" y="728478"/>
                  </a:lnTo>
                  <a:lnTo>
                    <a:pt x="73292" y="1133204"/>
                  </a:lnTo>
                  <a:lnTo>
                    <a:pt x="113359" y="1035812"/>
                  </a:lnTo>
                  <a:lnTo>
                    <a:pt x="174029" y="779059"/>
                  </a:lnTo>
                  <a:lnTo>
                    <a:pt x="166007" y="416077"/>
                  </a:lnTo>
                  <a:lnTo>
                    <a:pt x="0" y="0"/>
                  </a:lnTo>
                  <a:close/>
                </a:path>
              </a:pathLst>
            </a:custGeom>
            <a:solidFill>
              <a:srgbClr val="E91C23">
                <a:alpha val="29998"/>
              </a:srgbClr>
            </a:solidFill>
          </p:spPr>
          <p:txBody>
            <a:bodyPr wrap="square" lIns="0" tIns="0" rIns="0" bIns="0" rtlCol="0"/>
            <a:lstStyle/>
            <a:p>
              <a:endParaRPr lang="fr-CA"/>
            </a:p>
          </p:txBody>
        </p:sp>
        <p:sp>
          <p:nvSpPr>
            <p:cNvPr id="128" name="object 23">
              <a:extLst>
                <a:ext uri="{FF2B5EF4-FFF2-40B4-BE49-F238E27FC236}">
                  <a16:creationId xmlns:a16="http://schemas.microsoft.com/office/drawing/2014/main" id="{5E351C04-4F11-8D47-8C7C-14BD8CF6FF8D}"/>
                </a:ext>
              </a:extLst>
            </p:cNvPr>
            <p:cNvSpPr/>
            <p:nvPr/>
          </p:nvSpPr>
          <p:spPr>
            <a:xfrm>
              <a:off x="11148545" y="6391565"/>
              <a:ext cx="281940" cy="701675"/>
            </a:xfrm>
            <a:custGeom>
              <a:avLst/>
              <a:gdLst/>
              <a:ahLst/>
              <a:cxnLst/>
              <a:rect l="l" t="t" r="r" b="b"/>
              <a:pathLst>
                <a:path w="281940" h="701675">
                  <a:moveTo>
                    <a:pt x="219768" y="0"/>
                  </a:moveTo>
                  <a:lnTo>
                    <a:pt x="208620" y="257596"/>
                  </a:lnTo>
                  <a:lnTo>
                    <a:pt x="130498" y="482291"/>
                  </a:lnTo>
                  <a:lnTo>
                    <a:pt x="42069" y="641213"/>
                  </a:lnTo>
                  <a:lnTo>
                    <a:pt x="0" y="701492"/>
                  </a:lnTo>
                  <a:lnTo>
                    <a:pt x="227458" y="500857"/>
                  </a:lnTo>
                  <a:lnTo>
                    <a:pt x="281546" y="269834"/>
                  </a:lnTo>
                  <a:lnTo>
                    <a:pt x="249802" y="79266"/>
                  </a:lnTo>
                  <a:lnTo>
                    <a:pt x="219768" y="0"/>
                  </a:lnTo>
                  <a:close/>
                </a:path>
              </a:pathLst>
            </a:custGeom>
            <a:solidFill>
              <a:srgbClr val="E91C23">
                <a:alpha val="29998"/>
              </a:srgbClr>
            </a:solidFill>
          </p:spPr>
          <p:txBody>
            <a:bodyPr wrap="square" lIns="0" tIns="0" rIns="0" bIns="0" rtlCol="0"/>
            <a:lstStyle/>
            <a:p>
              <a:endParaRPr lang="fr-CA"/>
            </a:p>
          </p:txBody>
        </p:sp>
        <p:sp>
          <p:nvSpPr>
            <p:cNvPr id="129" name="object 24">
              <a:extLst>
                <a:ext uri="{FF2B5EF4-FFF2-40B4-BE49-F238E27FC236}">
                  <a16:creationId xmlns:a16="http://schemas.microsoft.com/office/drawing/2014/main" id="{97DB6B3D-1C19-6F49-9BD8-F602277A5BD5}"/>
                </a:ext>
              </a:extLst>
            </p:cNvPr>
            <p:cNvSpPr/>
            <p:nvPr/>
          </p:nvSpPr>
          <p:spPr>
            <a:xfrm>
              <a:off x="11551435" y="7956482"/>
              <a:ext cx="78105" cy="273685"/>
            </a:xfrm>
            <a:custGeom>
              <a:avLst/>
              <a:gdLst/>
              <a:ahLst/>
              <a:cxnLst/>
              <a:rect l="l" t="t" r="r" b="b"/>
              <a:pathLst>
                <a:path w="78104" h="273684">
                  <a:moveTo>
                    <a:pt x="0" y="0"/>
                  </a:moveTo>
                  <a:lnTo>
                    <a:pt x="14758" y="60131"/>
                  </a:lnTo>
                  <a:lnTo>
                    <a:pt x="25755" y="117458"/>
                  </a:lnTo>
                  <a:lnTo>
                    <a:pt x="33263" y="172031"/>
                  </a:lnTo>
                  <a:lnTo>
                    <a:pt x="37551" y="223900"/>
                  </a:lnTo>
                  <a:lnTo>
                    <a:pt x="38891" y="273117"/>
                  </a:lnTo>
                  <a:lnTo>
                    <a:pt x="77961" y="273117"/>
                  </a:lnTo>
                  <a:lnTo>
                    <a:pt x="54860" y="167859"/>
                  </a:lnTo>
                  <a:lnTo>
                    <a:pt x="29274" y="80929"/>
                  </a:lnTo>
                  <a:lnTo>
                    <a:pt x="8541" y="21813"/>
                  </a:lnTo>
                  <a:lnTo>
                    <a:pt x="0" y="0"/>
                  </a:lnTo>
                  <a:close/>
                </a:path>
              </a:pathLst>
            </a:custGeom>
            <a:solidFill>
              <a:srgbClr val="F2901D">
                <a:alpha val="29998"/>
              </a:srgbClr>
            </a:solidFill>
          </p:spPr>
          <p:txBody>
            <a:bodyPr wrap="square" lIns="0" tIns="0" rIns="0" bIns="0" rtlCol="0"/>
            <a:lstStyle/>
            <a:p>
              <a:endParaRPr lang="fr-CA"/>
            </a:p>
          </p:txBody>
        </p:sp>
        <p:sp>
          <p:nvSpPr>
            <p:cNvPr id="130" name="object 25">
              <a:extLst>
                <a:ext uri="{FF2B5EF4-FFF2-40B4-BE49-F238E27FC236}">
                  <a16:creationId xmlns:a16="http://schemas.microsoft.com/office/drawing/2014/main" id="{CEA0B008-9927-C245-8D89-9395A05CC4A4}"/>
                </a:ext>
              </a:extLst>
            </p:cNvPr>
            <p:cNvSpPr/>
            <p:nvPr/>
          </p:nvSpPr>
          <p:spPr>
            <a:xfrm>
              <a:off x="10192628" y="5717080"/>
              <a:ext cx="436245" cy="1295400"/>
            </a:xfrm>
            <a:custGeom>
              <a:avLst/>
              <a:gdLst/>
              <a:ahLst/>
              <a:cxnLst/>
              <a:rect l="l" t="t" r="r" b="b"/>
              <a:pathLst>
                <a:path w="436245" h="1295400">
                  <a:moveTo>
                    <a:pt x="403382" y="183474"/>
                  </a:moveTo>
                  <a:lnTo>
                    <a:pt x="408805" y="360861"/>
                  </a:lnTo>
                  <a:lnTo>
                    <a:pt x="365030" y="648811"/>
                  </a:lnTo>
                  <a:lnTo>
                    <a:pt x="223417" y="863438"/>
                  </a:lnTo>
                  <a:lnTo>
                    <a:pt x="174920" y="899406"/>
                  </a:lnTo>
                  <a:lnTo>
                    <a:pt x="132405" y="936202"/>
                  </a:lnTo>
                  <a:lnTo>
                    <a:pt x="95843" y="973394"/>
                  </a:lnTo>
                  <a:lnTo>
                    <a:pt x="65208" y="1010545"/>
                  </a:lnTo>
                  <a:lnTo>
                    <a:pt x="40473" y="1047223"/>
                  </a:lnTo>
                  <a:lnTo>
                    <a:pt x="21612" y="1082991"/>
                  </a:lnTo>
                  <a:lnTo>
                    <a:pt x="1402" y="1150061"/>
                  </a:lnTo>
                  <a:lnTo>
                    <a:pt x="0" y="1180494"/>
                  </a:lnTo>
                  <a:lnTo>
                    <a:pt x="4363" y="1208279"/>
                  </a:lnTo>
                  <a:lnTo>
                    <a:pt x="30280" y="1254169"/>
                  </a:lnTo>
                  <a:lnTo>
                    <a:pt x="78939" y="1284252"/>
                  </a:lnTo>
                  <a:lnTo>
                    <a:pt x="150124" y="1295053"/>
                  </a:lnTo>
                  <a:lnTo>
                    <a:pt x="215654" y="1217906"/>
                  </a:lnTo>
                  <a:lnTo>
                    <a:pt x="344711" y="981407"/>
                  </a:lnTo>
                  <a:lnTo>
                    <a:pt x="435997" y="577967"/>
                  </a:lnTo>
                  <a:lnTo>
                    <a:pt x="403382" y="183474"/>
                  </a:lnTo>
                  <a:close/>
                </a:path>
                <a:path w="436245" h="1295400">
                  <a:moveTo>
                    <a:pt x="388213" y="0"/>
                  </a:moveTo>
                  <a:lnTo>
                    <a:pt x="403382" y="183474"/>
                  </a:lnTo>
                  <a:lnTo>
                    <a:pt x="401085" y="108340"/>
                  </a:lnTo>
                  <a:lnTo>
                    <a:pt x="388213" y="0"/>
                  </a:lnTo>
                  <a:close/>
                </a:path>
              </a:pathLst>
            </a:custGeom>
            <a:solidFill>
              <a:srgbClr val="F2901D">
                <a:alpha val="29998"/>
              </a:srgbClr>
            </a:solidFill>
          </p:spPr>
          <p:txBody>
            <a:bodyPr wrap="square" lIns="0" tIns="0" rIns="0" bIns="0" rtlCol="0"/>
            <a:lstStyle/>
            <a:p>
              <a:endParaRPr lang="fr-CA"/>
            </a:p>
          </p:txBody>
        </p:sp>
        <p:sp>
          <p:nvSpPr>
            <p:cNvPr id="131" name="object 26">
              <a:extLst>
                <a:ext uri="{FF2B5EF4-FFF2-40B4-BE49-F238E27FC236}">
                  <a16:creationId xmlns:a16="http://schemas.microsoft.com/office/drawing/2014/main" id="{646F22BB-D053-C745-ACF9-DDAC9C4359D6}"/>
                </a:ext>
              </a:extLst>
            </p:cNvPr>
            <p:cNvSpPr/>
            <p:nvPr/>
          </p:nvSpPr>
          <p:spPr>
            <a:xfrm>
              <a:off x="9314708" y="4368012"/>
              <a:ext cx="412115" cy="2051050"/>
            </a:xfrm>
            <a:custGeom>
              <a:avLst/>
              <a:gdLst/>
              <a:ahLst/>
              <a:cxnLst/>
              <a:rect l="l" t="t" r="r" b="b"/>
              <a:pathLst>
                <a:path w="412115" h="2051050">
                  <a:moveTo>
                    <a:pt x="2577" y="0"/>
                  </a:moveTo>
                  <a:lnTo>
                    <a:pt x="0" y="91909"/>
                  </a:lnTo>
                  <a:lnTo>
                    <a:pt x="9445" y="330532"/>
                  </a:lnTo>
                  <a:lnTo>
                    <a:pt x="56680" y="660211"/>
                  </a:lnTo>
                  <a:lnTo>
                    <a:pt x="167471" y="1025287"/>
                  </a:lnTo>
                  <a:lnTo>
                    <a:pt x="272441" y="1390361"/>
                  </a:lnTo>
                  <a:lnTo>
                    <a:pt x="307060" y="1720035"/>
                  </a:lnTo>
                  <a:lnTo>
                    <a:pt x="303927" y="1958653"/>
                  </a:lnTo>
                  <a:lnTo>
                    <a:pt x="295638" y="2050561"/>
                  </a:lnTo>
                  <a:lnTo>
                    <a:pt x="331969" y="1966669"/>
                  </a:lnTo>
                  <a:lnTo>
                    <a:pt x="394047" y="1743654"/>
                  </a:lnTo>
                  <a:lnTo>
                    <a:pt x="411502" y="1424501"/>
                  </a:lnTo>
                  <a:lnTo>
                    <a:pt x="313962" y="1052197"/>
                  </a:lnTo>
                  <a:lnTo>
                    <a:pt x="164856" y="671564"/>
                  </a:lnTo>
                  <a:lnTo>
                    <a:pt x="68979" y="333896"/>
                  </a:lnTo>
                  <a:lnTo>
                    <a:pt x="17747" y="92330"/>
                  </a:lnTo>
                  <a:lnTo>
                    <a:pt x="2577" y="0"/>
                  </a:lnTo>
                  <a:close/>
                </a:path>
              </a:pathLst>
            </a:custGeom>
            <a:solidFill>
              <a:srgbClr val="F2901D">
                <a:alpha val="29998"/>
              </a:srgbClr>
            </a:solidFill>
          </p:spPr>
          <p:txBody>
            <a:bodyPr wrap="square" lIns="0" tIns="0" rIns="0" bIns="0" rtlCol="0"/>
            <a:lstStyle/>
            <a:p>
              <a:endParaRPr lang="fr-CA"/>
            </a:p>
          </p:txBody>
        </p:sp>
        <p:sp>
          <p:nvSpPr>
            <p:cNvPr id="132" name="object 27">
              <a:extLst>
                <a:ext uri="{FF2B5EF4-FFF2-40B4-BE49-F238E27FC236}">
                  <a16:creationId xmlns:a16="http://schemas.microsoft.com/office/drawing/2014/main" id="{8668FA46-4561-B545-AF3B-72852565F238}"/>
                </a:ext>
              </a:extLst>
            </p:cNvPr>
            <p:cNvSpPr/>
            <p:nvPr/>
          </p:nvSpPr>
          <p:spPr>
            <a:xfrm>
              <a:off x="10176000" y="7389929"/>
              <a:ext cx="295275" cy="840105"/>
            </a:xfrm>
            <a:custGeom>
              <a:avLst/>
              <a:gdLst/>
              <a:ahLst/>
              <a:cxnLst/>
              <a:rect l="l" t="t" r="r" b="b"/>
              <a:pathLst>
                <a:path w="295275" h="840104">
                  <a:moveTo>
                    <a:pt x="294999" y="0"/>
                  </a:moveTo>
                  <a:lnTo>
                    <a:pt x="237124" y="47731"/>
                  </a:lnTo>
                  <a:lnTo>
                    <a:pt x="116082" y="197255"/>
                  </a:lnTo>
                  <a:lnTo>
                    <a:pt x="10749" y="458069"/>
                  </a:lnTo>
                  <a:lnTo>
                    <a:pt x="0" y="839670"/>
                  </a:lnTo>
                  <a:lnTo>
                    <a:pt x="252674" y="839670"/>
                  </a:lnTo>
                  <a:lnTo>
                    <a:pt x="249524" y="831873"/>
                  </a:lnTo>
                  <a:lnTo>
                    <a:pt x="246370" y="824229"/>
                  </a:lnTo>
                  <a:lnTo>
                    <a:pt x="243210" y="816744"/>
                  </a:lnTo>
                  <a:lnTo>
                    <a:pt x="240045" y="809423"/>
                  </a:lnTo>
                  <a:lnTo>
                    <a:pt x="179100" y="523568"/>
                  </a:lnTo>
                  <a:lnTo>
                    <a:pt x="205716" y="263038"/>
                  </a:lnTo>
                  <a:lnTo>
                    <a:pt x="263235" y="73345"/>
                  </a:lnTo>
                  <a:lnTo>
                    <a:pt x="294999" y="0"/>
                  </a:lnTo>
                  <a:close/>
                </a:path>
              </a:pathLst>
            </a:custGeom>
            <a:solidFill>
              <a:srgbClr val="F2901D">
                <a:alpha val="29998"/>
              </a:srgbClr>
            </a:solidFill>
          </p:spPr>
          <p:txBody>
            <a:bodyPr wrap="square" lIns="0" tIns="0" rIns="0" bIns="0" rtlCol="0"/>
            <a:lstStyle/>
            <a:p>
              <a:endParaRPr lang="fr-CA"/>
            </a:p>
          </p:txBody>
        </p:sp>
        <p:sp>
          <p:nvSpPr>
            <p:cNvPr id="133" name="object 28">
              <a:extLst>
                <a:ext uri="{FF2B5EF4-FFF2-40B4-BE49-F238E27FC236}">
                  <a16:creationId xmlns:a16="http://schemas.microsoft.com/office/drawing/2014/main" id="{EE416AED-EBB0-7D47-86FA-EF4E36E8738B}"/>
                </a:ext>
              </a:extLst>
            </p:cNvPr>
            <p:cNvSpPr/>
            <p:nvPr/>
          </p:nvSpPr>
          <p:spPr>
            <a:xfrm>
              <a:off x="8300978" y="6985127"/>
              <a:ext cx="949325" cy="1244600"/>
            </a:xfrm>
            <a:custGeom>
              <a:avLst/>
              <a:gdLst/>
              <a:ahLst/>
              <a:cxnLst/>
              <a:rect l="l" t="t" r="r" b="b"/>
              <a:pathLst>
                <a:path w="949325" h="1244600">
                  <a:moveTo>
                    <a:pt x="9164" y="0"/>
                  </a:moveTo>
                  <a:lnTo>
                    <a:pt x="0" y="89375"/>
                  </a:lnTo>
                  <a:lnTo>
                    <a:pt x="4558" y="330525"/>
                  </a:lnTo>
                  <a:lnTo>
                    <a:pt x="70918" y="682986"/>
                  </a:lnTo>
                  <a:lnTo>
                    <a:pt x="247160" y="1106294"/>
                  </a:lnTo>
                  <a:lnTo>
                    <a:pt x="265209" y="1139302"/>
                  </a:lnTo>
                  <a:lnTo>
                    <a:pt x="283297" y="1173383"/>
                  </a:lnTo>
                  <a:lnTo>
                    <a:pt x="301394" y="1208463"/>
                  </a:lnTo>
                  <a:lnTo>
                    <a:pt x="319470" y="1244473"/>
                  </a:lnTo>
                  <a:lnTo>
                    <a:pt x="947266" y="1244473"/>
                  </a:lnTo>
                  <a:lnTo>
                    <a:pt x="948066" y="1052376"/>
                  </a:lnTo>
                  <a:lnTo>
                    <a:pt x="595078" y="1052376"/>
                  </a:lnTo>
                  <a:lnTo>
                    <a:pt x="287226" y="842409"/>
                  </a:lnTo>
                  <a:lnTo>
                    <a:pt x="109852" y="485714"/>
                  </a:lnTo>
                  <a:lnTo>
                    <a:pt x="28612" y="149256"/>
                  </a:lnTo>
                  <a:lnTo>
                    <a:pt x="9164" y="0"/>
                  </a:lnTo>
                  <a:close/>
                </a:path>
                <a:path w="949325" h="1244600">
                  <a:moveTo>
                    <a:pt x="650050" y="458718"/>
                  </a:moveTo>
                  <a:lnTo>
                    <a:pt x="713565" y="566642"/>
                  </a:lnTo>
                  <a:lnTo>
                    <a:pt x="814844" y="795985"/>
                  </a:lnTo>
                  <a:lnTo>
                    <a:pt x="819983" y="1005110"/>
                  </a:lnTo>
                  <a:lnTo>
                    <a:pt x="595078" y="1052376"/>
                  </a:lnTo>
                  <a:lnTo>
                    <a:pt x="948066" y="1052376"/>
                  </a:lnTo>
                  <a:lnTo>
                    <a:pt x="948925" y="845827"/>
                  </a:lnTo>
                  <a:lnTo>
                    <a:pt x="841412" y="606376"/>
                  </a:lnTo>
                  <a:lnTo>
                    <a:pt x="712523" y="489535"/>
                  </a:lnTo>
                  <a:lnTo>
                    <a:pt x="650050" y="458718"/>
                  </a:lnTo>
                  <a:close/>
                </a:path>
              </a:pathLst>
            </a:custGeom>
            <a:solidFill>
              <a:srgbClr val="F2901D">
                <a:alpha val="29998"/>
              </a:srgbClr>
            </a:solidFill>
          </p:spPr>
          <p:txBody>
            <a:bodyPr wrap="square" lIns="0" tIns="0" rIns="0" bIns="0" rtlCol="0"/>
            <a:lstStyle/>
            <a:p>
              <a:endParaRPr lang="fr-CA"/>
            </a:p>
          </p:txBody>
        </p:sp>
        <p:sp>
          <p:nvSpPr>
            <p:cNvPr id="134" name="object 29">
              <a:extLst>
                <a:ext uri="{FF2B5EF4-FFF2-40B4-BE49-F238E27FC236}">
                  <a16:creationId xmlns:a16="http://schemas.microsoft.com/office/drawing/2014/main" id="{584A9AAF-4BDB-1545-BD10-8048FE0D921B}"/>
                </a:ext>
              </a:extLst>
            </p:cNvPr>
            <p:cNvSpPr/>
            <p:nvPr/>
          </p:nvSpPr>
          <p:spPr>
            <a:xfrm>
              <a:off x="9320940" y="7848565"/>
              <a:ext cx="198120" cy="381635"/>
            </a:xfrm>
            <a:custGeom>
              <a:avLst/>
              <a:gdLst/>
              <a:ahLst/>
              <a:cxnLst/>
              <a:rect l="l" t="t" r="r" b="b"/>
              <a:pathLst>
                <a:path w="198120" h="381634">
                  <a:moveTo>
                    <a:pt x="197791" y="0"/>
                  </a:moveTo>
                  <a:lnTo>
                    <a:pt x="176096" y="24600"/>
                  </a:lnTo>
                  <a:lnTo>
                    <a:pt x="123457" y="97353"/>
                  </a:lnTo>
                  <a:lnTo>
                    <a:pt x="58536" y="216688"/>
                  </a:lnTo>
                  <a:lnTo>
                    <a:pt x="0" y="381034"/>
                  </a:lnTo>
                  <a:lnTo>
                    <a:pt x="105634" y="381034"/>
                  </a:lnTo>
                  <a:lnTo>
                    <a:pt x="113555" y="335194"/>
                  </a:lnTo>
                  <a:lnTo>
                    <a:pt x="122419" y="288760"/>
                  </a:lnTo>
                  <a:lnTo>
                    <a:pt x="132268" y="241771"/>
                  </a:lnTo>
                  <a:lnTo>
                    <a:pt x="143147" y="194272"/>
                  </a:lnTo>
                  <a:lnTo>
                    <a:pt x="155095" y="146303"/>
                  </a:lnTo>
                  <a:lnTo>
                    <a:pt x="168157" y="97906"/>
                  </a:lnTo>
                  <a:lnTo>
                    <a:pt x="182375" y="49125"/>
                  </a:lnTo>
                  <a:lnTo>
                    <a:pt x="197791" y="0"/>
                  </a:lnTo>
                  <a:close/>
                </a:path>
              </a:pathLst>
            </a:custGeom>
            <a:solidFill>
              <a:srgbClr val="F2901D">
                <a:alpha val="29998"/>
              </a:srgbClr>
            </a:solidFill>
          </p:spPr>
          <p:txBody>
            <a:bodyPr wrap="square" lIns="0" tIns="0" rIns="0" bIns="0" rtlCol="0"/>
            <a:lstStyle/>
            <a:p>
              <a:endParaRPr lang="fr-CA"/>
            </a:p>
          </p:txBody>
        </p:sp>
        <p:sp>
          <p:nvSpPr>
            <p:cNvPr id="135" name="object 30">
              <a:extLst>
                <a:ext uri="{FF2B5EF4-FFF2-40B4-BE49-F238E27FC236}">
                  <a16:creationId xmlns:a16="http://schemas.microsoft.com/office/drawing/2014/main" id="{14D64D3D-068B-F24E-A128-9873B6C716A9}"/>
                </a:ext>
              </a:extLst>
            </p:cNvPr>
            <p:cNvSpPr/>
            <p:nvPr/>
          </p:nvSpPr>
          <p:spPr>
            <a:xfrm>
              <a:off x="8921281" y="6067785"/>
              <a:ext cx="194945" cy="1079500"/>
            </a:xfrm>
            <a:custGeom>
              <a:avLst/>
              <a:gdLst/>
              <a:ahLst/>
              <a:cxnLst/>
              <a:rect l="l" t="t" r="r" b="b"/>
              <a:pathLst>
                <a:path w="194945" h="1079500">
                  <a:moveTo>
                    <a:pt x="66392" y="0"/>
                  </a:moveTo>
                  <a:lnTo>
                    <a:pt x="37489" y="126902"/>
                  </a:lnTo>
                  <a:lnTo>
                    <a:pt x="0" y="428347"/>
                  </a:lnTo>
                  <a:lnTo>
                    <a:pt x="27747" y="785440"/>
                  </a:lnTo>
                  <a:lnTo>
                    <a:pt x="194559" y="1079286"/>
                  </a:lnTo>
                  <a:lnTo>
                    <a:pt x="169380" y="1001713"/>
                  </a:lnTo>
                  <a:lnTo>
                    <a:pt x="116734" y="782484"/>
                  </a:lnTo>
                  <a:lnTo>
                    <a:pt x="70958" y="441834"/>
                  </a:lnTo>
                  <a:lnTo>
                    <a:pt x="66392" y="0"/>
                  </a:lnTo>
                  <a:close/>
                </a:path>
              </a:pathLst>
            </a:custGeom>
            <a:solidFill>
              <a:srgbClr val="F2901D">
                <a:alpha val="29998"/>
              </a:srgbClr>
            </a:solidFill>
          </p:spPr>
          <p:txBody>
            <a:bodyPr wrap="square" lIns="0" tIns="0" rIns="0" bIns="0" rtlCol="0"/>
            <a:lstStyle/>
            <a:p>
              <a:endParaRPr lang="fr-CA"/>
            </a:p>
          </p:txBody>
        </p:sp>
        <p:sp>
          <p:nvSpPr>
            <p:cNvPr id="136" name="object 31">
              <a:extLst>
                <a:ext uri="{FF2B5EF4-FFF2-40B4-BE49-F238E27FC236}">
                  <a16:creationId xmlns:a16="http://schemas.microsoft.com/office/drawing/2014/main" id="{B0D76BBA-D11D-5F4F-B998-4038F2FD96DF}"/>
                </a:ext>
              </a:extLst>
            </p:cNvPr>
            <p:cNvSpPr/>
            <p:nvPr/>
          </p:nvSpPr>
          <p:spPr>
            <a:xfrm>
              <a:off x="8181913" y="7644278"/>
              <a:ext cx="178435" cy="585470"/>
            </a:xfrm>
            <a:custGeom>
              <a:avLst/>
              <a:gdLst/>
              <a:ahLst/>
              <a:cxnLst/>
              <a:rect l="l" t="t" r="r" b="b"/>
              <a:pathLst>
                <a:path w="178434" h="585470">
                  <a:moveTo>
                    <a:pt x="35522" y="0"/>
                  </a:moveTo>
                  <a:lnTo>
                    <a:pt x="14634" y="48402"/>
                  </a:lnTo>
                  <a:lnTo>
                    <a:pt x="6212" y="102796"/>
                  </a:lnTo>
                  <a:lnTo>
                    <a:pt x="984" y="171678"/>
                  </a:lnTo>
                  <a:lnTo>
                    <a:pt x="0" y="210230"/>
                  </a:lnTo>
                  <a:lnTo>
                    <a:pt x="333" y="250817"/>
                  </a:lnTo>
                  <a:lnTo>
                    <a:pt x="2157" y="292911"/>
                  </a:lnTo>
                  <a:lnTo>
                    <a:pt x="5644" y="335982"/>
                  </a:lnTo>
                  <a:lnTo>
                    <a:pt x="10968" y="379502"/>
                  </a:lnTo>
                  <a:lnTo>
                    <a:pt x="18302" y="422942"/>
                  </a:lnTo>
                  <a:lnTo>
                    <a:pt x="27818" y="465773"/>
                  </a:lnTo>
                  <a:lnTo>
                    <a:pt x="39690" y="507465"/>
                  </a:lnTo>
                  <a:lnTo>
                    <a:pt x="54091" y="547491"/>
                  </a:lnTo>
                  <a:lnTo>
                    <a:pt x="71193" y="585321"/>
                  </a:lnTo>
                  <a:lnTo>
                    <a:pt x="178225" y="585321"/>
                  </a:lnTo>
                  <a:lnTo>
                    <a:pt x="161775" y="550258"/>
                  </a:lnTo>
                  <a:lnTo>
                    <a:pt x="145373" y="511947"/>
                  </a:lnTo>
                  <a:lnTo>
                    <a:pt x="129345" y="470454"/>
                  </a:lnTo>
                  <a:lnTo>
                    <a:pt x="114016" y="425844"/>
                  </a:lnTo>
                  <a:lnTo>
                    <a:pt x="99711" y="378181"/>
                  </a:lnTo>
                  <a:lnTo>
                    <a:pt x="86756" y="327531"/>
                  </a:lnTo>
                  <a:lnTo>
                    <a:pt x="75475" y="273958"/>
                  </a:lnTo>
                  <a:lnTo>
                    <a:pt x="66195" y="217528"/>
                  </a:lnTo>
                  <a:lnTo>
                    <a:pt x="59240" y="158305"/>
                  </a:lnTo>
                  <a:lnTo>
                    <a:pt x="54936" y="96355"/>
                  </a:lnTo>
                  <a:lnTo>
                    <a:pt x="52571" y="60320"/>
                  </a:lnTo>
                  <a:lnTo>
                    <a:pt x="49274" y="33196"/>
                  </a:lnTo>
                  <a:lnTo>
                    <a:pt x="45218" y="14454"/>
                  </a:lnTo>
                  <a:lnTo>
                    <a:pt x="40576" y="3565"/>
                  </a:lnTo>
                  <a:lnTo>
                    <a:pt x="35522" y="0"/>
                  </a:lnTo>
                  <a:close/>
                </a:path>
              </a:pathLst>
            </a:custGeom>
            <a:solidFill>
              <a:srgbClr val="F2901D">
                <a:alpha val="29998"/>
              </a:srgbClr>
            </a:solidFill>
          </p:spPr>
          <p:txBody>
            <a:bodyPr wrap="square" lIns="0" tIns="0" rIns="0" bIns="0" rtlCol="0"/>
            <a:lstStyle/>
            <a:p>
              <a:endParaRPr lang="fr-CA"/>
            </a:p>
          </p:txBody>
        </p:sp>
        <p:sp>
          <p:nvSpPr>
            <p:cNvPr id="137" name="object 32">
              <a:extLst>
                <a:ext uri="{FF2B5EF4-FFF2-40B4-BE49-F238E27FC236}">
                  <a16:creationId xmlns:a16="http://schemas.microsoft.com/office/drawing/2014/main" id="{72887242-F80C-C243-8301-A41DF383E50D}"/>
                </a:ext>
              </a:extLst>
            </p:cNvPr>
            <p:cNvSpPr/>
            <p:nvPr/>
          </p:nvSpPr>
          <p:spPr>
            <a:xfrm>
              <a:off x="10873903" y="7875558"/>
              <a:ext cx="75565" cy="354330"/>
            </a:xfrm>
            <a:custGeom>
              <a:avLst/>
              <a:gdLst/>
              <a:ahLst/>
              <a:cxnLst/>
              <a:rect l="l" t="t" r="r" b="b"/>
              <a:pathLst>
                <a:path w="75565" h="354329">
                  <a:moveTo>
                    <a:pt x="0" y="0"/>
                  </a:moveTo>
                  <a:lnTo>
                    <a:pt x="8978" y="49438"/>
                  </a:lnTo>
                  <a:lnTo>
                    <a:pt x="16040" y="99478"/>
                  </a:lnTo>
                  <a:lnTo>
                    <a:pt x="21289" y="149986"/>
                  </a:lnTo>
                  <a:lnTo>
                    <a:pt x="24830" y="200830"/>
                  </a:lnTo>
                  <a:lnTo>
                    <a:pt x="26767" y="251876"/>
                  </a:lnTo>
                  <a:lnTo>
                    <a:pt x="27205" y="302990"/>
                  </a:lnTo>
                  <a:lnTo>
                    <a:pt x="26248" y="354041"/>
                  </a:lnTo>
                  <a:lnTo>
                    <a:pt x="75565" y="354041"/>
                  </a:lnTo>
                  <a:lnTo>
                    <a:pt x="56501" y="209063"/>
                  </a:lnTo>
                  <a:lnTo>
                    <a:pt x="31332" y="97323"/>
                  </a:lnTo>
                  <a:lnTo>
                    <a:pt x="9388" y="25432"/>
                  </a:lnTo>
                  <a:lnTo>
                    <a:pt x="0" y="0"/>
                  </a:lnTo>
                  <a:close/>
                </a:path>
              </a:pathLst>
            </a:custGeom>
            <a:solidFill>
              <a:srgbClr val="F2901D">
                <a:alpha val="29998"/>
              </a:srgbClr>
            </a:solidFill>
          </p:spPr>
          <p:txBody>
            <a:bodyPr wrap="square" lIns="0" tIns="0" rIns="0" bIns="0" rtlCol="0"/>
            <a:lstStyle/>
            <a:p>
              <a:endParaRPr lang="fr-CA"/>
            </a:p>
          </p:txBody>
        </p:sp>
        <p:sp>
          <p:nvSpPr>
            <p:cNvPr id="138" name="object 33">
              <a:extLst>
                <a:ext uri="{FF2B5EF4-FFF2-40B4-BE49-F238E27FC236}">
                  <a16:creationId xmlns:a16="http://schemas.microsoft.com/office/drawing/2014/main" id="{43520D77-18CC-2F45-AB1A-9BE1DE2B8743}"/>
                </a:ext>
              </a:extLst>
            </p:cNvPr>
            <p:cNvSpPr/>
            <p:nvPr/>
          </p:nvSpPr>
          <p:spPr>
            <a:xfrm>
              <a:off x="13178854" y="7549298"/>
              <a:ext cx="436880" cy="680720"/>
            </a:xfrm>
            <a:custGeom>
              <a:avLst/>
              <a:gdLst/>
              <a:ahLst/>
              <a:cxnLst/>
              <a:rect l="l" t="t" r="r" b="b"/>
              <a:pathLst>
                <a:path w="436880" h="680720">
                  <a:moveTo>
                    <a:pt x="0" y="0"/>
                  </a:moveTo>
                  <a:lnTo>
                    <a:pt x="29201" y="41441"/>
                  </a:lnTo>
                  <a:lnTo>
                    <a:pt x="98699" y="167201"/>
                  </a:lnTo>
                  <a:lnTo>
                    <a:pt x="181334" y="379436"/>
                  </a:lnTo>
                  <a:lnTo>
                    <a:pt x="249947" y="680302"/>
                  </a:lnTo>
                  <a:lnTo>
                    <a:pt x="436590" y="680302"/>
                  </a:lnTo>
                  <a:lnTo>
                    <a:pt x="302535" y="390819"/>
                  </a:lnTo>
                  <a:lnTo>
                    <a:pt x="159772" y="177319"/>
                  </a:lnTo>
                  <a:lnTo>
                    <a:pt x="46271" y="45235"/>
                  </a:lnTo>
                  <a:lnTo>
                    <a:pt x="0" y="0"/>
                  </a:lnTo>
                  <a:close/>
                </a:path>
              </a:pathLst>
            </a:custGeom>
            <a:solidFill>
              <a:srgbClr val="E91C23">
                <a:alpha val="29998"/>
              </a:srgbClr>
            </a:solidFill>
          </p:spPr>
          <p:txBody>
            <a:bodyPr wrap="square" lIns="0" tIns="0" rIns="0" bIns="0" rtlCol="0"/>
            <a:lstStyle/>
            <a:p>
              <a:endParaRPr lang="fr-CA"/>
            </a:p>
          </p:txBody>
        </p:sp>
        <p:sp>
          <p:nvSpPr>
            <p:cNvPr id="139" name="object 34">
              <a:extLst>
                <a:ext uri="{FF2B5EF4-FFF2-40B4-BE49-F238E27FC236}">
                  <a16:creationId xmlns:a16="http://schemas.microsoft.com/office/drawing/2014/main" id="{9EBEEEE0-DC99-4543-B4F4-E897155F123D}"/>
                </a:ext>
              </a:extLst>
            </p:cNvPr>
            <p:cNvSpPr/>
            <p:nvPr/>
          </p:nvSpPr>
          <p:spPr>
            <a:xfrm>
              <a:off x="12292968" y="5471748"/>
              <a:ext cx="757555" cy="2758440"/>
            </a:xfrm>
            <a:custGeom>
              <a:avLst/>
              <a:gdLst/>
              <a:ahLst/>
              <a:cxnLst/>
              <a:rect l="l" t="t" r="r" b="b"/>
              <a:pathLst>
                <a:path w="757555" h="2758440">
                  <a:moveTo>
                    <a:pt x="189933" y="0"/>
                  </a:moveTo>
                  <a:lnTo>
                    <a:pt x="174270" y="36000"/>
                  </a:lnTo>
                  <a:lnTo>
                    <a:pt x="159318" y="73155"/>
                  </a:lnTo>
                  <a:lnTo>
                    <a:pt x="145070" y="111425"/>
                  </a:lnTo>
                  <a:lnTo>
                    <a:pt x="131523" y="150772"/>
                  </a:lnTo>
                  <a:lnTo>
                    <a:pt x="118671" y="191155"/>
                  </a:lnTo>
                  <a:lnTo>
                    <a:pt x="106510" y="232535"/>
                  </a:lnTo>
                  <a:lnTo>
                    <a:pt x="95034" y="274873"/>
                  </a:lnTo>
                  <a:lnTo>
                    <a:pt x="84238" y="318129"/>
                  </a:lnTo>
                  <a:lnTo>
                    <a:pt x="74118" y="362263"/>
                  </a:lnTo>
                  <a:lnTo>
                    <a:pt x="64669" y="407235"/>
                  </a:lnTo>
                  <a:lnTo>
                    <a:pt x="55885" y="453008"/>
                  </a:lnTo>
                  <a:lnTo>
                    <a:pt x="47761" y="499540"/>
                  </a:lnTo>
                  <a:lnTo>
                    <a:pt x="40294" y="546792"/>
                  </a:lnTo>
                  <a:lnTo>
                    <a:pt x="33476" y="594725"/>
                  </a:lnTo>
                  <a:lnTo>
                    <a:pt x="27305" y="643299"/>
                  </a:lnTo>
                  <a:lnTo>
                    <a:pt x="21774" y="692475"/>
                  </a:lnTo>
                  <a:lnTo>
                    <a:pt x="16879" y="742214"/>
                  </a:lnTo>
                  <a:lnTo>
                    <a:pt x="12615" y="792475"/>
                  </a:lnTo>
                  <a:lnTo>
                    <a:pt x="8977" y="843219"/>
                  </a:lnTo>
                  <a:lnTo>
                    <a:pt x="5960" y="894407"/>
                  </a:lnTo>
                  <a:lnTo>
                    <a:pt x="3558" y="945999"/>
                  </a:lnTo>
                  <a:lnTo>
                    <a:pt x="1768" y="997955"/>
                  </a:lnTo>
                  <a:lnTo>
                    <a:pt x="583" y="1050237"/>
                  </a:lnTo>
                  <a:lnTo>
                    <a:pt x="0" y="1102804"/>
                  </a:lnTo>
                  <a:lnTo>
                    <a:pt x="12" y="1155617"/>
                  </a:lnTo>
                  <a:lnTo>
                    <a:pt x="616" y="1208636"/>
                  </a:lnTo>
                  <a:lnTo>
                    <a:pt x="1805" y="1261823"/>
                  </a:lnTo>
                  <a:lnTo>
                    <a:pt x="3576" y="1315137"/>
                  </a:lnTo>
                  <a:lnTo>
                    <a:pt x="5923" y="1368539"/>
                  </a:lnTo>
                  <a:lnTo>
                    <a:pt x="8841" y="1421989"/>
                  </a:lnTo>
                  <a:lnTo>
                    <a:pt x="12326" y="1475449"/>
                  </a:lnTo>
                  <a:lnTo>
                    <a:pt x="16371" y="1528877"/>
                  </a:lnTo>
                  <a:lnTo>
                    <a:pt x="20974" y="1582236"/>
                  </a:lnTo>
                  <a:lnTo>
                    <a:pt x="26127" y="1635484"/>
                  </a:lnTo>
                  <a:lnTo>
                    <a:pt x="31892" y="1689134"/>
                  </a:lnTo>
                  <a:lnTo>
                    <a:pt x="38068" y="1741495"/>
                  </a:lnTo>
                  <a:lnTo>
                    <a:pt x="44846" y="1794177"/>
                  </a:lnTo>
                  <a:lnTo>
                    <a:pt x="52155" y="1846592"/>
                  </a:lnTo>
                  <a:lnTo>
                    <a:pt x="59991" y="1898699"/>
                  </a:lnTo>
                  <a:lnTo>
                    <a:pt x="68348" y="1950460"/>
                  </a:lnTo>
                  <a:lnTo>
                    <a:pt x="77222" y="2001834"/>
                  </a:lnTo>
                  <a:lnTo>
                    <a:pt x="86607" y="2052782"/>
                  </a:lnTo>
                  <a:lnTo>
                    <a:pt x="96499" y="2103265"/>
                  </a:lnTo>
                  <a:lnTo>
                    <a:pt x="106893" y="2153243"/>
                  </a:lnTo>
                  <a:lnTo>
                    <a:pt x="117784" y="2202677"/>
                  </a:lnTo>
                  <a:lnTo>
                    <a:pt x="129166" y="2251526"/>
                  </a:lnTo>
                  <a:lnTo>
                    <a:pt x="141036" y="2299752"/>
                  </a:lnTo>
                  <a:lnTo>
                    <a:pt x="153387" y="2347315"/>
                  </a:lnTo>
                  <a:lnTo>
                    <a:pt x="165598" y="2398122"/>
                  </a:lnTo>
                  <a:lnTo>
                    <a:pt x="175338" y="2449295"/>
                  </a:lnTo>
                  <a:lnTo>
                    <a:pt x="182719" y="2500724"/>
                  </a:lnTo>
                  <a:lnTo>
                    <a:pt x="187849" y="2552298"/>
                  </a:lnTo>
                  <a:lnTo>
                    <a:pt x="190839" y="2603909"/>
                  </a:lnTo>
                  <a:lnTo>
                    <a:pt x="191799" y="2655444"/>
                  </a:lnTo>
                  <a:lnTo>
                    <a:pt x="190837" y="2706795"/>
                  </a:lnTo>
                  <a:lnTo>
                    <a:pt x="188065" y="2757851"/>
                  </a:lnTo>
                  <a:lnTo>
                    <a:pt x="757362" y="2757851"/>
                  </a:lnTo>
                  <a:lnTo>
                    <a:pt x="746902" y="2700189"/>
                  </a:lnTo>
                  <a:lnTo>
                    <a:pt x="734786" y="2643355"/>
                  </a:lnTo>
                  <a:lnTo>
                    <a:pt x="721129" y="2587355"/>
                  </a:lnTo>
                  <a:lnTo>
                    <a:pt x="706047" y="2532196"/>
                  </a:lnTo>
                  <a:lnTo>
                    <a:pt x="689655" y="2477881"/>
                  </a:lnTo>
                  <a:lnTo>
                    <a:pt x="672070" y="2424417"/>
                  </a:lnTo>
                  <a:lnTo>
                    <a:pt x="653407" y="2371809"/>
                  </a:lnTo>
                  <a:lnTo>
                    <a:pt x="633781" y="2320063"/>
                  </a:lnTo>
                  <a:lnTo>
                    <a:pt x="613308" y="2269183"/>
                  </a:lnTo>
                  <a:lnTo>
                    <a:pt x="592105" y="2219176"/>
                  </a:lnTo>
                  <a:lnTo>
                    <a:pt x="570285" y="2170047"/>
                  </a:lnTo>
                  <a:lnTo>
                    <a:pt x="547966" y="2121802"/>
                  </a:lnTo>
                  <a:lnTo>
                    <a:pt x="525263" y="2074445"/>
                  </a:lnTo>
                  <a:lnTo>
                    <a:pt x="502291" y="2027983"/>
                  </a:lnTo>
                  <a:lnTo>
                    <a:pt x="479166" y="1982420"/>
                  </a:lnTo>
                  <a:lnTo>
                    <a:pt x="456003" y="1937763"/>
                  </a:lnTo>
                  <a:lnTo>
                    <a:pt x="432919" y="1894016"/>
                  </a:lnTo>
                  <a:lnTo>
                    <a:pt x="410029" y="1851186"/>
                  </a:lnTo>
                  <a:lnTo>
                    <a:pt x="343680" y="1728245"/>
                  </a:lnTo>
                  <a:lnTo>
                    <a:pt x="322722" y="1689134"/>
                  </a:lnTo>
                  <a:lnTo>
                    <a:pt x="302537" y="1650966"/>
                  </a:lnTo>
                  <a:lnTo>
                    <a:pt x="283239" y="1613747"/>
                  </a:lnTo>
                  <a:lnTo>
                    <a:pt x="264945" y="1577482"/>
                  </a:lnTo>
                  <a:lnTo>
                    <a:pt x="247771" y="1542177"/>
                  </a:lnTo>
                  <a:lnTo>
                    <a:pt x="142514" y="1088866"/>
                  </a:lnTo>
                  <a:lnTo>
                    <a:pt x="137309" y="590921"/>
                  </a:lnTo>
                  <a:lnTo>
                    <a:pt x="168890" y="174475"/>
                  </a:lnTo>
                  <a:lnTo>
                    <a:pt x="189933" y="0"/>
                  </a:lnTo>
                  <a:close/>
                </a:path>
              </a:pathLst>
            </a:custGeom>
            <a:solidFill>
              <a:srgbClr val="E91C23">
                <a:alpha val="29998"/>
              </a:srgbClr>
            </a:solidFill>
          </p:spPr>
          <p:txBody>
            <a:bodyPr wrap="square" lIns="0" tIns="0" rIns="0" bIns="0" rtlCol="0"/>
            <a:lstStyle/>
            <a:p>
              <a:endParaRPr lang="fr-CA"/>
            </a:p>
          </p:txBody>
        </p:sp>
        <p:sp>
          <p:nvSpPr>
            <p:cNvPr id="140" name="object 35">
              <a:extLst>
                <a:ext uri="{FF2B5EF4-FFF2-40B4-BE49-F238E27FC236}">
                  <a16:creationId xmlns:a16="http://schemas.microsoft.com/office/drawing/2014/main" id="{5AFC586D-FA52-944A-B0C5-D13862533A66}"/>
                </a:ext>
              </a:extLst>
            </p:cNvPr>
            <p:cNvSpPr/>
            <p:nvPr/>
          </p:nvSpPr>
          <p:spPr>
            <a:xfrm>
              <a:off x="11278335" y="6362081"/>
              <a:ext cx="758825" cy="1867535"/>
            </a:xfrm>
            <a:custGeom>
              <a:avLst/>
              <a:gdLst/>
              <a:ahLst/>
              <a:cxnLst/>
              <a:rect l="l" t="t" r="r" b="b"/>
              <a:pathLst>
                <a:path w="758825" h="1867534">
                  <a:moveTo>
                    <a:pt x="417193" y="0"/>
                  </a:moveTo>
                  <a:lnTo>
                    <a:pt x="328490" y="91908"/>
                  </a:lnTo>
                  <a:lnTo>
                    <a:pt x="147077" y="330536"/>
                  </a:lnTo>
                  <a:lnTo>
                    <a:pt x="0" y="660237"/>
                  </a:lnTo>
                  <a:lnTo>
                    <a:pt x="14302" y="1025367"/>
                  </a:lnTo>
                  <a:lnTo>
                    <a:pt x="27029" y="1062213"/>
                  </a:lnTo>
                  <a:lnTo>
                    <a:pt x="38408" y="1101492"/>
                  </a:lnTo>
                  <a:lnTo>
                    <a:pt x="48469" y="1143034"/>
                  </a:lnTo>
                  <a:lnTo>
                    <a:pt x="57245" y="1186670"/>
                  </a:lnTo>
                  <a:lnTo>
                    <a:pt x="64764" y="1232231"/>
                  </a:lnTo>
                  <a:lnTo>
                    <a:pt x="71059" y="1279547"/>
                  </a:lnTo>
                  <a:lnTo>
                    <a:pt x="76160" y="1328450"/>
                  </a:lnTo>
                  <a:lnTo>
                    <a:pt x="80098" y="1378771"/>
                  </a:lnTo>
                  <a:lnTo>
                    <a:pt x="82903" y="1430339"/>
                  </a:lnTo>
                  <a:lnTo>
                    <a:pt x="84607" y="1482987"/>
                  </a:lnTo>
                  <a:lnTo>
                    <a:pt x="85240" y="1536544"/>
                  </a:lnTo>
                  <a:lnTo>
                    <a:pt x="84833" y="1590842"/>
                  </a:lnTo>
                  <a:lnTo>
                    <a:pt x="83417" y="1645711"/>
                  </a:lnTo>
                  <a:lnTo>
                    <a:pt x="81022" y="1700982"/>
                  </a:lnTo>
                  <a:lnTo>
                    <a:pt x="77680" y="1756487"/>
                  </a:lnTo>
                  <a:lnTo>
                    <a:pt x="73422" y="1812055"/>
                  </a:lnTo>
                  <a:lnTo>
                    <a:pt x="68277" y="1867518"/>
                  </a:lnTo>
                  <a:lnTo>
                    <a:pt x="758704" y="1867518"/>
                  </a:lnTo>
                  <a:lnTo>
                    <a:pt x="741568" y="1809465"/>
                  </a:lnTo>
                  <a:lnTo>
                    <a:pt x="723197" y="1751657"/>
                  </a:lnTo>
                  <a:lnTo>
                    <a:pt x="703725" y="1694216"/>
                  </a:lnTo>
                  <a:lnTo>
                    <a:pt x="683286" y="1637263"/>
                  </a:lnTo>
                  <a:lnTo>
                    <a:pt x="662012" y="1580919"/>
                  </a:lnTo>
                  <a:lnTo>
                    <a:pt x="640039" y="1525307"/>
                  </a:lnTo>
                  <a:lnTo>
                    <a:pt x="617499" y="1470546"/>
                  </a:lnTo>
                  <a:lnTo>
                    <a:pt x="594527" y="1416760"/>
                  </a:lnTo>
                  <a:lnTo>
                    <a:pt x="571256" y="1364068"/>
                  </a:lnTo>
                  <a:lnTo>
                    <a:pt x="547819" y="1312594"/>
                  </a:lnTo>
                  <a:lnTo>
                    <a:pt x="524351" y="1262457"/>
                  </a:lnTo>
                  <a:lnTo>
                    <a:pt x="500985" y="1213781"/>
                  </a:lnTo>
                  <a:lnTo>
                    <a:pt x="477855" y="1166685"/>
                  </a:lnTo>
                  <a:lnTo>
                    <a:pt x="455094" y="1121292"/>
                  </a:lnTo>
                  <a:lnTo>
                    <a:pt x="432837" y="1077723"/>
                  </a:lnTo>
                  <a:lnTo>
                    <a:pt x="411217" y="1036099"/>
                  </a:lnTo>
                  <a:lnTo>
                    <a:pt x="390368" y="996542"/>
                  </a:lnTo>
                  <a:lnTo>
                    <a:pt x="370423" y="959173"/>
                  </a:lnTo>
                  <a:lnTo>
                    <a:pt x="351517" y="924115"/>
                  </a:lnTo>
                  <a:lnTo>
                    <a:pt x="288946" y="809406"/>
                  </a:lnTo>
                  <a:lnTo>
                    <a:pt x="247190" y="569129"/>
                  </a:lnTo>
                  <a:lnTo>
                    <a:pt x="298141" y="303541"/>
                  </a:lnTo>
                  <a:lnTo>
                    <a:pt x="376556" y="88533"/>
                  </a:lnTo>
                  <a:lnTo>
                    <a:pt x="417193" y="0"/>
                  </a:lnTo>
                  <a:close/>
                </a:path>
              </a:pathLst>
            </a:custGeom>
            <a:solidFill>
              <a:srgbClr val="E91C23">
                <a:alpha val="29998"/>
              </a:srgbClr>
            </a:solidFill>
          </p:spPr>
          <p:txBody>
            <a:bodyPr wrap="square" lIns="0" tIns="0" rIns="0" bIns="0" rtlCol="0"/>
            <a:lstStyle/>
            <a:p>
              <a:endParaRPr lang="fr-CA"/>
            </a:p>
          </p:txBody>
        </p:sp>
        <p:sp>
          <p:nvSpPr>
            <p:cNvPr id="141" name="object 36">
              <a:extLst>
                <a:ext uri="{FF2B5EF4-FFF2-40B4-BE49-F238E27FC236}">
                  <a16:creationId xmlns:a16="http://schemas.microsoft.com/office/drawing/2014/main" id="{AA2CB0E0-4A5E-A545-B0BB-C307DFB3A938}"/>
                </a:ext>
              </a:extLst>
            </p:cNvPr>
            <p:cNvSpPr/>
            <p:nvPr/>
          </p:nvSpPr>
          <p:spPr>
            <a:xfrm>
              <a:off x="10933817" y="6685873"/>
              <a:ext cx="178435" cy="1457325"/>
            </a:xfrm>
            <a:custGeom>
              <a:avLst/>
              <a:gdLst/>
              <a:ahLst/>
              <a:cxnLst/>
              <a:rect l="l" t="t" r="r" b="b"/>
              <a:pathLst>
                <a:path w="178434" h="1457325">
                  <a:moveTo>
                    <a:pt x="139055" y="0"/>
                  </a:moveTo>
                  <a:lnTo>
                    <a:pt x="92703" y="110032"/>
                  </a:lnTo>
                  <a:lnTo>
                    <a:pt x="15450" y="414835"/>
                  </a:lnTo>
                  <a:lnTo>
                    <a:pt x="0" y="876467"/>
                  </a:lnTo>
                  <a:lnTo>
                    <a:pt x="139055" y="1456984"/>
                  </a:lnTo>
                  <a:lnTo>
                    <a:pt x="154226" y="1377296"/>
                  </a:lnTo>
                  <a:lnTo>
                    <a:pt x="177985" y="1183774"/>
                  </a:lnTo>
                  <a:lnTo>
                    <a:pt x="177698" y="944732"/>
                  </a:lnTo>
                  <a:lnTo>
                    <a:pt x="120731" y="728484"/>
                  </a:lnTo>
                  <a:lnTo>
                    <a:pt x="69524" y="512198"/>
                  </a:lnTo>
                  <a:lnTo>
                    <a:pt x="81830" y="273166"/>
                  </a:lnTo>
                  <a:lnTo>
                    <a:pt x="118168" y="79672"/>
                  </a:lnTo>
                  <a:lnTo>
                    <a:pt x="139055" y="0"/>
                  </a:lnTo>
                  <a:close/>
                </a:path>
              </a:pathLst>
            </a:custGeom>
            <a:solidFill>
              <a:srgbClr val="E91C23">
                <a:alpha val="29998"/>
              </a:srgbClr>
            </a:solidFill>
          </p:spPr>
          <p:txBody>
            <a:bodyPr wrap="square" lIns="0" tIns="0" rIns="0" bIns="0" rtlCol="0"/>
            <a:lstStyle/>
            <a:p>
              <a:endParaRPr lang="fr-CA"/>
            </a:p>
          </p:txBody>
        </p:sp>
        <p:sp>
          <p:nvSpPr>
            <p:cNvPr id="142" name="object 37">
              <a:extLst>
                <a:ext uri="{FF2B5EF4-FFF2-40B4-BE49-F238E27FC236}">
                  <a16:creationId xmlns:a16="http://schemas.microsoft.com/office/drawing/2014/main" id="{C4D1A747-ECEE-F34C-AAFF-9AC7A9E3C857}"/>
                </a:ext>
              </a:extLst>
            </p:cNvPr>
            <p:cNvSpPr/>
            <p:nvPr/>
          </p:nvSpPr>
          <p:spPr>
            <a:xfrm>
              <a:off x="13801431" y="7926994"/>
              <a:ext cx="111760" cy="302895"/>
            </a:xfrm>
            <a:custGeom>
              <a:avLst/>
              <a:gdLst/>
              <a:ahLst/>
              <a:cxnLst/>
              <a:rect l="l" t="t" r="r" b="b"/>
              <a:pathLst>
                <a:path w="111759" h="302895">
                  <a:moveTo>
                    <a:pt x="0" y="0"/>
                  </a:moveTo>
                  <a:lnTo>
                    <a:pt x="6904" y="21703"/>
                  </a:lnTo>
                  <a:lnTo>
                    <a:pt x="24581" y="83094"/>
                  </a:lnTo>
                  <a:lnTo>
                    <a:pt x="48478" y="178588"/>
                  </a:lnTo>
                  <a:lnTo>
                    <a:pt x="74041" y="302605"/>
                  </a:lnTo>
                  <a:lnTo>
                    <a:pt x="111740" y="302605"/>
                  </a:lnTo>
                  <a:lnTo>
                    <a:pt x="111740" y="220795"/>
                  </a:lnTo>
                  <a:lnTo>
                    <a:pt x="94200" y="176996"/>
                  </a:lnTo>
                  <a:lnTo>
                    <a:pt x="74364" y="132957"/>
                  </a:lnTo>
                  <a:lnTo>
                    <a:pt x="52124" y="88738"/>
                  </a:lnTo>
                  <a:lnTo>
                    <a:pt x="27372" y="44399"/>
                  </a:lnTo>
                  <a:lnTo>
                    <a:pt x="0" y="0"/>
                  </a:lnTo>
                  <a:close/>
                </a:path>
              </a:pathLst>
            </a:custGeom>
            <a:solidFill>
              <a:srgbClr val="E91C23">
                <a:alpha val="29998"/>
              </a:srgbClr>
            </a:solidFill>
          </p:spPr>
          <p:txBody>
            <a:bodyPr wrap="square" lIns="0" tIns="0" rIns="0" bIns="0" rtlCol="0"/>
            <a:lstStyle/>
            <a:p>
              <a:endParaRPr lang="fr-CA"/>
            </a:p>
          </p:txBody>
        </p:sp>
        <p:sp>
          <p:nvSpPr>
            <p:cNvPr id="143" name="object 38">
              <a:extLst>
                <a:ext uri="{FF2B5EF4-FFF2-40B4-BE49-F238E27FC236}">
                  <a16:creationId xmlns:a16="http://schemas.microsoft.com/office/drawing/2014/main" id="{8CD3C665-3A62-8440-85E6-56983084E02F}"/>
                </a:ext>
              </a:extLst>
            </p:cNvPr>
            <p:cNvSpPr/>
            <p:nvPr/>
          </p:nvSpPr>
          <p:spPr>
            <a:xfrm>
              <a:off x="13261799" y="6847804"/>
              <a:ext cx="283845" cy="809625"/>
            </a:xfrm>
            <a:custGeom>
              <a:avLst/>
              <a:gdLst/>
              <a:ahLst/>
              <a:cxnLst/>
              <a:rect l="l" t="t" r="r" b="b"/>
              <a:pathLst>
                <a:path w="283844" h="809625">
                  <a:moveTo>
                    <a:pt x="8577" y="0"/>
                  </a:moveTo>
                  <a:lnTo>
                    <a:pt x="0" y="77141"/>
                  </a:lnTo>
                  <a:lnTo>
                    <a:pt x="8598" y="273154"/>
                  </a:lnTo>
                  <a:lnTo>
                    <a:pt x="85871" y="534921"/>
                  </a:lnTo>
                  <a:lnTo>
                    <a:pt x="283315" y="809326"/>
                  </a:lnTo>
                  <a:lnTo>
                    <a:pt x="242964" y="717020"/>
                  </a:lnTo>
                  <a:lnTo>
                    <a:pt x="152816" y="495734"/>
                  </a:lnTo>
                  <a:lnTo>
                    <a:pt x="59234" y="228912"/>
                  </a:lnTo>
                  <a:lnTo>
                    <a:pt x="8577" y="0"/>
                  </a:lnTo>
                  <a:close/>
                </a:path>
              </a:pathLst>
            </a:custGeom>
            <a:solidFill>
              <a:srgbClr val="E91C23">
                <a:alpha val="29998"/>
              </a:srgbClr>
            </a:solidFill>
          </p:spPr>
          <p:txBody>
            <a:bodyPr wrap="square" lIns="0" tIns="0" rIns="0" bIns="0" rtlCol="0"/>
            <a:lstStyle/>
            <a:p>
              <a:endParaRPr lang="fr-CA"/>
            </a:p>
          </p:txBody>
        </p:sp>
        <p:sp>
          <p:nvSpPr>
            <p:cNvPr id="144" name="object 39">
              <a:extLst>
                <a:ext uri="{FF2B5EF4-FFF2-40B4-BE49-F238E27FC236}">
                  <a16:creationId xmlns:a16="http://schemas.microsoft.com/office/drawing/2014/main" id="{9C8998D3-F532-154C-94CB-9DE6C11B0511}"/>
                </a:ext>
              </a:extLst>
            </p:cNvPr>
            <p:cNvSpPr/>
            <p:nvPr/>
          </p:nvSpPr>
          <p:spPr>
            <a:xfrm>
              <a:off x="12040885" y="7009751"/>
              <a:ext cx="375920" cy="1220470"/>
            </a:xfrm>
            <a:custGeom>
              <a:avLst/>
              <a:gdLst/>
              <a:ahLst/>
              <a:cxnLst/>
              <a:rect l="l" t="t" r="r" b="b"/>
              <a:pathLst>
                <a:path w="375920" h="1220470">
                  <a:moveTo>
                    <a:pt x="2578" y="0"/>
                  </a:moveTo>
                  <a:lnTo>
                    <a:pt x="0" y="91892"/>
                  </a:lnTo>
                  <a:lnTo>
                    <a:pt x="9435" y="330477"/>
                  </a:lnTo>
                  <a:lnTo>
                    <a:pt x="56642" y="660117"/>
                  </a:lnTo>
                  <a:lnTo>
                    <a:pt x="167376" y="1025175"/>
                  </a:lnTo>
                  <a:lnTo>
                    <a:pt x="186519" y="1073639"/>
                  </a:lnTo>
                  <a:lnTo>
                    <a:pt x="203924" y="1122324"/>
                  </a:lnTo>
                  <a:lnTo>
                    <a:pt x="219664" y="1171103"/>
                  </a:lnTo>
                  <a:lnTo>
                    <a:pt x="233813" y="1219848"/>
                  </a:lnTo>
                  <a:lnTo>
                    <a:pt x="375359" y="1219848"/>
                  </a:lnTo>
                  <a:lnTo>
                    <a:pt x="363045" y="1178323"/>
                  </a:lnTo>
                  <a:lnTo>
                    <a:pt x="348761" y="1136504"/>
                  </a:lnTo>
                  <a:lnTo>
                    <a:pt x="332403" y="1094440"/>
                  </a:lnTo>
                  <a:lnTo>
                    <a:pt x="313866" y="1052182"/>
                  </a:lnTo>
                  <a:lnTo>
                    <a:pt x="164782" y="671510"/>
                  </a:lnTo>
                  <a:lnTo>
                    <a:pt x="68937" y="333852"/>
                  </a:lnTo>
                  <a:lnTo>
                    <a:pt x="17735" y="92314"/>
                  </a:lnTo>
                  <a:lnTo>
                    <a:pt x="2578" y="0"/>
                  </a:lnTo>
                  <a:close/>
                </a:path>
              </a:pathLst>
            </a:custGeom>
            <a:solidFill>
              <a:srgbClr val="F2901D">
                <a:alpha val="29998"/>
              </a:srgbClr>
            </a:solidFill>
          </p:spPr>
          <p:txBody>
            <a:bodyPr wrap="square" lIns="0" tIns="0" rIns="0" bIns="0" rtlCol="0"/>
            <a:lstStyle/>
            <a:p>
              <a:endParaRPr lang="fr-CA"/>
            </a:p>
          </p:txBody>
        </p:sp>
      </p:grpSp>
      <p:sp>
        <p:nvSpPr>
          <p:cNvPr id="59" name="object 2">
            <a:extLst>
              <a:ext uri="{FF2B5EF4-FFF2-40B4-BE49-F238E27FC236}">
                <a16:creationId xmlns:a16="http://schemas.microsoft.com/office/drawing/2014/main" id="{43213E57-0374-F34B-A99A-B154A6A054EC}"/>
              </a:ext>
            </a:extLst>
          </p:cNvPr>
          <p:cNvSpPr txBox="1">
            <a:spLocks/>
          </p:cNvSpPr>
          <p:nvPr/>
        </p:nvSpPr>
        <p:spPr>
          <a:xfrm>
            <a:off x="1506171" y="610251"/>
            <a:ext cx="6723429" cy="392736"/>
          </a:xfrm>
          <a:prstGeom prst="rect">
            <a:avLst/>
          </a:prstGeom>
        </p:spPr>
        <p:txBody>
          <a:bodyPr vert="horz" wrap="square" lIns="0" tIns="7938" rIns="0" bIns="0" rtlCol="0">
            <a:spAutoFit/>
          </a:bodyPr>
          <a:lstStyle>
            <a:lvl1pPr>
              <a:defRPr>
                <a:latin typeface="+mj-lt"/>
                <a:ea typeface="+mj-ea"/>
                <a:cs typeface="+mj-cs"/>
              </a:defRPr>
            </a:lvl1pPr>
          </a:lstStyle>
          <a:p>
            <a:pPr marL="7938" defTabSz="914400">
              <a:spcBef>
                <a:spcPts val="63"/>
              </a:spcBef>
            </a:pPr>
            <a:r>
              <a:rPr lang="fr-CA" sz="2500" b="1" kern="0" spc="-3">
                <a:solidFill>
                  <a:srgbClr val="4B4B4D"/>
                </a:solidFill>
                <a:latin typeface="Open Sans"/>
                <a:cs typeface="Open Sans"/>
              </a:rPr>
              <a:t>Client Case</a:t>
            </a:r>
            <a:endParaRPr lang="fr-CA" sz="2500" i="1" kern="0" dirty="0">
              <a:solidFill>
                <a:sysClr val="windowText" lastClr="000000"/>
              </a:solidFill>
              <a:latin typeface="Open Sans"/>
              <a:cs typeface="Open Sans"/>
            </a:endParaRPr>
          </a:p>
        </p:txBody>
      </p:sp>
      <p:sp>
        <p:nvSpPr>
          <p:cNvPr id="62" name="TextBox 61">
            <a:extLst>
              <a:ext uri="{FF2B5EF4-FFF2-40B4-BE49-F238E27FC236}">
                <a16:creationId xmlns:a16="http://schemas.microsoft.com/office/drawing/2014/main" id="{6EBCE61A-7F95-E449-A1AD-97BC9094C82C}"/>
              </a:ext>
            </a:extLst>
          </p:cNvPr>
          <p:cNvSpPr txBox="1"/>
          <p:nvPr/>
        </p:nvSpPr>
        <p:spPr>
          <a:xfrm>
            <a:off x="4577483" y="809573"/>
            <a:ext cx="4476851" cy="830997"/>
          </a:xfrm>
          <a:prstGeom prst="rect">
            <a:avLst/>
          </a:prstGeom>
          <a:noFill/>
        </p:spPr>
        <p:txBody>
          <a:bodyPr wrap="square" rtlCol="0">
            <a:spAutoFit/>
          </a:bodyPr>
          <a:lstStyle/>
          <a:p>
            <a:r>
              <a:rPr lang="en-CA" sz="1200" b="1" dirty="0">
                <a:solidFill>
                  <a:schemeClr val="tx1">
                    <a:lumMod val="75000"/>
                    <a:lumOff val="25000"/>
                  </a:schemeClr>
                </a:solidFill>
                <a:latin typeface="Open Sans"/>
                <a:cs typeface="Open Sans"/>
              </a:rPr>
              <a:t>What was found: </a:t>
            </a:r>
            <a:r>
              <a:rPr lang="en-CA" sz="1200" dirty="0">
                <a:solidFill>
                  <a:schemeClr val="tx1">
                    <a:lumMod val="75000"/>
                    <a:lumOff val="25000"/>
                  </a:schemeClr>
                </a:solidFill>
                <a:latin typeface="Open Sans"/>
                <a:cs typeface="Open Sans"/>
              </a:rPr>
              <a:t>After a pressure wash job, some water ran down the PVC tubing into a junction box creating an important fault in the box. Prompted by the SMS, there was a quick reaction from the client and PrevTech. </a:t>
            </a:r>
          </a:p>
        </p:txBody>
      </p:sp>
      <p:sp>
        <p:nvSpPr>
          <p:cNvPr id="2" name="Rectangle 1">
            <a:extLst>
              <a:ext uri="{FF2B5EF4-FFF2-40B4-BE49-F238E27FC236}">
                <a16:creationId xmlns:a16="http://schemas.microsoft.com/office/drawing/2014/main" id="{D808CC1D-2916-B844-B0D1-45930F2E0698}"/>
              </a:ext>
            </a:extLst>
          </p:cNvPr>
          <p:cNvSpPr/>
          <p:nvPr/>
        </p:nvSpPr>
        <p:spPr>
          <a:xfrm>
            <a:off x="4556099" y="4572030"/>
            <a:ext cx="2254143" cy="261610"/>
          </a:xfrm>
          <a:prstGeom prst="rect">
            <a:avLst/>
          </a:prstGeom>
        </p:spPr>
        <p:txBody>
          <a:bodyPr wrap="none">
            <a:spAutoFit/>
          </a:bodyPr>
          <a:lstStyle/>
          <a:p>
            <a:pPr algn="just"/>
            <a:r>
              <a:rPr lang="en-CA" b="1" i="1" dirty="0">
                <a:solidFill>
                  <a:srgbClr val="F34F00"/>
                </a:solidFill>
                <a:latin typeface="Open Sans"/>
                <a:cs typeface="Open Sans"/>
              </a:rPr>
              <a:t>Important and hazardous case </a:t>
            </a:r>
            <a:endParaRPr lang="en-CA" i="1" dirty="0">
              <a:solidFill>
                <a:srgbClr val="F34F00"/>
              </a:solidFill>
              <a:latin typeface="Open Sans"/>
              <a:cs typeface="Open Sans"/>
            </a:endParaRPr>
          </a:p>
        </p:txBody>
      </p:sp>
    </p:spTree>
    <p:extLst>
      <p:ext uri="{BB962C8B-B14F-4D97-AF65-F5344CB8AC3E}">
        <p14:creationId xmlns:p14="http://schemas.microsoft.com/office/powerpoint/2010/main" val="2995638496"/>
      </p:ext>
    </p:extLst>
  </p:cSld>
  <p:clrMapOvr>
    <a:masterClrMapping/>
  </p:clrMapOvr>
  <mc:AlternateContent xmlns:mc="http://schemas.openxmlformats.org/markup-compatibility/2006" xmlns:p14="http://schemas.microsoft.com/office/powerpoint/2010/main">
    <mc:Choice Requires="p14">
      <p:transition p14:dur="0" advTm="1002"/>
    </mc:Choice>
    <mc:Fallback xmlns="">
      <p:transition advTm="100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7343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18000</TotalTime>
  <Words>1509</Words>
  <Application>Microsoft Macintosh PowerPoint</Application>
  <PresentationFormat>On-screen Show (16:9)</PresentationFormat>
  <Paragraphs>259</Paragraphs>
  <Slides>36</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Open Sans</vt:lpstr>
      <vt:lpstr>Office Theme</vt:lpstr>
      <vt:lpstr>PowerPoint Presentation</vt:lpstr>
      <vt:lpstr>What is PrevTech ?</vt:lpstr>
      <vt:lpstr>PowerPoint Presentation</vt:lpstr>
      <vt:lpstr>PowerPoint Presentation</vt:lpstr>
      <vt:lpstr>At Your Service</vt:lpstr>
      <vt:lpstr>Simple User Interface </vt:lpstr>
      <vt:lpstr>Client Case </vt:lpstr>
      <vt:lpstr>Client Case</vt:lpstr>
      <vt:lpstr>PowerPoint Presentation</vt:lpstr>
      <vt:lpstr>PowerPoint Presentation</vt:lpstr>
      <vt:lpstr>PowerPoint Presentation</vt:lpstr>
      <vt:lpstr>PowerPoint Presentation</vt:lpstr>
      <vt:lpstr>PowerPoint Presentation</vt:lpstr>
      <vt:lpstr>PowerPoint Presentation</vt:lpstr>
      <vt:lpstr>Powerful Realtime Diagnostic Tool</vt:lpstr>
      <vt:lpstr>Realtime Diagnostic - Demo</vt:lpstr>
      <vt:lpstr>PowerPoint Presentation</vt:lpstr>
      <vt:lpstr>PowerPoint Presentation</vt:lpstr>
      <vt:lpstr>Recognized</vt:lpstr>
      <vt:lpstr>Summary : Key Attributes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pierre_fireFarm2.cdr</dc:title>
  <dc:creator>Qwerty</dc:creator>
  <cp:lastModifiedBy>Pierre-Andre Meunier</cp:lastModifiedBy>
  <cp:revision>261</cp:revision>
  <cp:lastPrinted>2019-07-08T12:01:52Z</cp:lastPrinted>
  <dcterms:created xsi:type="dcterms:W3CDTF">2017-05-31T14:15:12Z</dcterms:created>
  <dcterms:modified xsi:type="dcterms:W3CDTF">2020-01-18T14:21:45Z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2017-05-31T00:00:00Z</vt:filetime>
  </property>
  <property fmtid="{D5CDD505-2E9C-101B-9397-08002B2CF9AE}" pid="3" name="Creator">
    <vt:lpwstr>CorelDRAW X8</vt:lpwstr>
  </property>
  <property fmtid="{D5CDD505-2E9C-101B-9397-08002B2CF9AE}" pid="4" name="LastSaved">
    <vt:filetime>2017-05-31T00:00:00Z</vt:filetime>
  </property>
</Properties>
</file>